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93" r:id="rId3"/>
    <p:sldId id="258" r:id="rId4"/>
    <p:sldId id="273" r:id="rId5"/>
    <p:sldId id="294" r:id="rId6"/>
    <p:sldId id="274" r:id="rId7"/>
    <p:sldId id="275" r:id="rId8"/>
    <p:sldId id="295" r:id="rId9"/>
    <p:sldId id="276" r:id="rId10"/>
    <p:sldId id="277" r:id="rId11"/>
    <p:sldId id="280" r:id="rId12"/>
    <p:sldId id="281" r:id="rId13"/>
    <p:sldId id="282" r:id="rId14"/>
    <p:sldId id="288" r:id="rId15"/>
    <p:sldId id="289" r:id="rId16"/>
    <p:sldId id="291" r:id="rId17"/>
    <p:sldId id="292" r:id="rId18"/>
    <p:sldId id="279" r:id="rId19"/>
    <p:sldId id="29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1053C11-9782-48CE-95A4-F6F9E6800656}">
          <p14:sldIdLst>
            <p14:sldId id="257"/>
            <p14:sldId id="293"/>
            <p14:sldId id="258"/>
          </p14:sldIdLst>
        </p14:section>
        <p14:section name="제목 없는 구역" id="{D2A11548-ECEF-4024-BFBA-0F6E84782BA0}">
          <p14:sldIdLst>
            <p14:sldId id="273"/>
            <p14:sldId id="294"/>
            <p14:sldId id="274"/>
            <p14:sldId id="275"/>
            <p14:sldId id="295"/>
            <p14:sldId id="276"/>
            <p14:sldId id="277"/>
            <p14:sldId id="280"/>
            <p14:sldId id="281"/>
            <p14:sldId id="282"/>
            <p14:sldId id="288"/>
            <p14:sldId id="289"/>
            <p14:sldId id="291"/>
            <p14:sldId id="292"/>
            <p14:sldId id="27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B43500"/>
    <a:srgbClr val="920000"/>
    <a:srgbClr val="820000"/>
    <a:srgbClr val="A40000"/>
    <a:srgbClr val="6C0000"/>
    <a:srgbClr val="AD6300"/>
    <a:srgbClr val="A5A5A5"/>
    <a:srgbClr val="B8000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72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C3C4-1745-4971-BEC3-6ECE37F63867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DB5A5-EBA9-43DD-A800-AF40643FE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4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6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3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0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7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2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1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6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6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5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6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2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95F87-8C3C-4EBF-959E-97B0DF7F214C}" type="datetimeFigureOut">
              <a:rPr lang="ko-KR" altLang="en-US" smtClean="0"/>
              <a:t>2021-09-04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DB8CD-9490-41EF-9AF7-C15C78397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1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4707" y="4191307"/>
            <a:ext cx="6002587" cy="498760"/>
            <a:chOff x="1090730" y="4979320"/>
            <a:chExt cx="9515301" cy="1305098"/>
          </a:xfrm>
        </p:grpSpPr>
        <p:sp>
          <p:nvSpPr>
            <p:cNvPr id="16" name="오각형 15"/>
            <p:cNvSpPr/>
            <p:nvPr/>
          </p:nvSpPr>
          <p:spPr>
            <a:xfrm flipH="1">
              <a:off x="1090730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>
              <a:off x="2994344" y="4979320"/>
              <a:ext cx="7611687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2391185" y="4440687"/>
            <a:ext cx="7409631" cy="54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1445424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Java Project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71" name="淘宝店chenying0907出品 70"/>
          <p:cNvSpPr/>
          <p:nvPr/>
        </p:nvSpPr>
        <p:spPr>
          <a:xfrm>
            <a:off x="3377323" y="1124745"/>
            <a:ext cx="5401755" cy="502752"/>
          </a:xfrm>
          <a:prstGeom prst="rect">
            <a:avLst/>
          </a:prstGeom>
        </p:spPr>
        <p:txBody>
          <a:bodyPr wrap="square" lIns="91428" tIns="45713" rIns="91428" bIns="45713">
            <a:spAutoFit/>
          </a:bodyPr>
          <a:lstStyle/>
          <a:p>
            <a:pPr algn="ctr"/>
            <a:endParaRPr lang="en-US" altLang="zh-CN" sz="2667" b="1" dirty="0">
              <a:solidFill>
                <a:srgbClr val="C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Gisha" panose="020B0502040204020203" pitchFamily="34" charset="-79"/>
            </a:endParaRPr>
          </a:p>
        </p:txBody>
      </p:sp>
      <p:pic>
        <p:nvPicPr>
          <p:cNvPr id="30" name="sound 756 (snd2436e2d8_0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131055" y="-2102948"/>
            <a:ext cx="812800" cy="8128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77409" y="1911928"/>
            <a:ext cx="8837185" cy="2125808"/>
          </a:xfrm>
          <a:prstGeom prst="roundRect">
            <a:avLst>
              <a:gd name="adj" fmla="val 3562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400" kern="0" dirty="0">
                <a:ln w="0"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은행 업무 처리 시스템</a:t>
            </a: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4461348" y="4256021"/>
            <a:ext cx="614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schemeClr val="bg1"/>
                </a:solidFill>
                <a:ea typeface="+mj-ea"/>
                <a:cs typeface="LilyUPC" pitchFamily="34" charset="-34"/>
              </a:rPr>
              <a:t>B-1 </a:t>
            </a:r>
            <a:r>
              <a:rPr lang="ko-KR" altLang="en-US" sz="2400" dirty="0" err="1">
                <a:solidFill>
                  <a:schemeClr val="bg1"/>
                </a:solidFill>
                <a:ea typeface="+mj-ea"/>
                <a:cs typeface="LilyUPC" pitchFamily="34" charset="-34"/>
              </a:rPr>
              <a:t>아마곗돈</a:t>
            </a:r>
            <a:endParaRPr lang="zh-CN" altLang="en-US" sz="2400" dirty="0">
              <a:solidFill>
                <a:schemeClr val="bg1"/>
              </a:solidFill>
              <a:ea typeface="+mj-ea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16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2259FF-15FA-4D17-B1CF-64B5B6D4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45" y="288268"/>
            <a:ext cx="1613537" cy="12694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88F8FB-6E8E-4BFF-BBF7-46E0E5A48759}"/>
              </a:ext>
            </a:extLst>
          </p:cNvPr>
          <p:cNvSpPr txBox="1"/>
          <p:nvPr/>
        </p:nvSpPr>
        <p:spPr>
          <a:xfrm>
            <a:off x="1070486" y="1329530"/>
            <a:ext cx="380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b="1" dirty="0">
                <a:latin typeface="+mj-lt"/>
              </a:rPr>
              <a:t>게임 </a:t>
            </a:r>
            <a:r>
              <a:rPr lang="en-US" altLang="ko-KR" sz="2800" b="1" dirty="0">
                <a:latin typeface="+mj-lt"/>
              </a:rPr>
              <a:t>(</a:t>
            </a:r>
            <a:r>
              <a:rPr lang="ko-KR" altLang="en-US" sz="2800" b="1" dirty="0" err="1">
                <a:latin typeface="+mj-lt"/>
              </a:rPr>
              <a:t>겟카지노</a:t>
            </a:r>
            <a:r>
              <a:rPr lang="en-US" altLang="ko-KR" sz="2800" b="1" dirty="0">
                <a:latin typeface="+mj-lt"/>
              </a:rPr>
              <a:t>)</a:t>
            </a:r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AAB96A9-5486-4D20-9DDA-844E0A13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59" y="1497116"/>
            <a:ext cx="5738703" cy="5012722"/>
          </a:xfrm>
          <a:prstGeom prst="rect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686723" y="2199085"/>
            <a:ext cx="3316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포인트로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</a:rPr>
              <a:t>,  </a:t>
            </a:r>
          </a:p>
          <a:p>
            <a:endParaRPr lang="en-US" altLang="ko-KR" sz="2000" b="1" dirty="0">
              <a:solidFill>
                <a:srgbClr val="FF0000"/>
              </a:solidFill>
              <a:latin typeface="+mj-lt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+mj-lt"/>
              </a:rPr>
              <a:t>포인트를 얻거나 잃거나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45AF50-3418-49F6-AA7A-C1D93591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025" y="3853696"/>
            <a:ext cx="2637149" cy="230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6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380788" y="956733"/>
            <a:ext cx="6189654" cy="5597050"/>
            <a:chOff x="3380788" y="956733"/>
            <a:chExt cx="6189654" cy="55970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670" y="5290379"/>
              <a:ext cx="1263404" cy="126340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688" y="1119635"/>
              <a:ext cx="1294876" cy="160698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359" y="2922344"/>
              <a:ext cx="1939173" cy="1756299"/>
            </a:xfrm>
            <a:prstGeom prst="rect">
              <a:avLst/>
            </a:prstGeom>
          </p:spPr>
        </p:pic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8624" y="956733"/>
              <a:ext cx="5336263" cy="464307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761074" y="1265464"/>
              <a:ext cx="894637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언어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4937" y="3575980"/>
              <a:ext cx="2400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개발환경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80788" y="4928495"/>
              <a:ext cx="1691784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프로그램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59333" y="4928495"/>
              <a:ext cx="1511109" cy="42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DB</a:t>
              </a:r>
              <a:endParaRPr lang="ko-KR" altLang="en-US" sz="2000" b="1" dirty="0"/>
            </a:p>
          </p:txBody>
        </p:sp>
      </p:grpSp>
      <p:sp>
        <p:nvSpPr>
          <p:cNvPr id="1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29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46760" y="1185193"/>
            <a:ext cx="10698480" cy="2591569"/>
            <a:chOff x="746760" y="1185193"/>
            <a:chExt cx="10698480" cy="2591569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23765"/>
              <a:ext cx="10698480" cy="245299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85193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34090" y="32119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44716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46760" y="3915334"/>
            <a:ext cx="10698480" cy="2591569"/>
            <a:chOff x="746760" y="3915334"/>
            <a:chExt cx="10698480" cy="2591569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053906"/>
              <a:ext cx="10698480" cy="2452997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391533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05133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08129" y="3955926"/>
              <a:ext cx="20251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DB TABLE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구성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78" y="1931752"/>
            <a:ext cx="5902118" cy="16993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78" y="4867054"/>
            <a:ext cx="1933315" cy="13948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64" y="4867054"/>
            <a:ext cx="2453957" cy="13948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79823" y="349823"/>
            <a:ext cx="2400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(DB </a:t>
            </a:r>
            <a:r>
              <a:rPr lang="ko-KR" altLang="en-US" sz="2800" b="1" dirty="0"/>
              <a:t>연동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406610" y="2165542"/>
            <a:ext cx="3840510" cy="793789"/>
            <a:chOff x="7406610" y="2165542"/>
            <a:chExt cx="3840510" cy="793789"/>
          </a:xfrm>
        </p:grpSpPr>
        <p:sp>
          <p:nvSpPr>
            <p:cNvPr id="30" name="직사각형 29"/>
            <p:cNvSpPr/>
            <p:nvPr/>
          </p:nvSpPr>
          <p:spPr>
            <a:xfrm>
              <a:off x="7406610" y="2165542"/>
              <a:ext cx="3657630" cy="7937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4072" y="2247847"/>
              <a:ext cx="38130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드라이버 로딩 및 </a:t>
              </a:r>
              <a:r>
                <a:rPr lang="en-US" altLang="ko-KR" dirty="0" err="1"/>
                <a:t>DriverManager</a:t>
              </a:r>
              <a:r>
                <a:rPr lang="en-US" altLang="ko-KR" dirty="0"/>
                <a:t> </a:t>
              </a:r>
              <a:r>
                <a:rPr lang="ko-KR" altLang="en-US" dirty="0"/>
                <a:t>클래스로 </a:t>
              </a:r>
              <a:r>
                <a:rPr lang="en-US" altLang="ko-KR" dirty="0"/>
                <a:t>Oracle DB </a:t>
              </a:r>
              <a:r>
                <a:rPr lang="ko-KR" altLang="en-US" dirty="0"/>
                <a:t>연결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240324" y="5085827"/>
            <a:ext cx="4175523" cy="782958"/>
            <a:chOff x="6240324" y="5085827"/>
            <a:chExt cx="4175523" cy="782958"/>
          </a:xfrm>
        </p:grpSpPr>
        <p:sp>
          <p:nvSpPr>
            <p:cNvPr id="32" name="직사각형 31"/>
            <p:cNvSpPr/>
            <p:nvPr/>
          </p:nvSpPr>
          <p:spPr>
            <a:xfrm>
              <a:off x="6240324" y="5085827"/>
              <a:ext cx="4059145" cy="7829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325" y="5157315"/>
              <a:ext cx="4175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ID</a:t>
              </a:r>
              <a:r>
                <a:rPr lang="ko-KR" altLang="en-US" dirty="0"/>
                <a:t>가 각 </a:t>
              </a:r>
              <a:r>
                <a:rPr lang="en-US" altLang="ko-KR" dirty="0"/>
                <a:t>TABLE </a:t>
              </a:r>
              <a:r>
                <a:rPr lang="ko-KR" altLang="en-US" dirty="0"/>
                <a:t>안에서 중복 되지않는 고유 값을 </a:t>
              </a:r>
              <a:r>
                <a:rPr lang="ko-KR" altLang="en-US" dirty="0" err="1"/>
                <a:t>갇도록</a:t>
              </a:r>
              <a:r>
                <a:rPr lang="ko-KR" altLang="en-US" dirty="0"/>
                <a:t> </a:t>
              </a:r>
              <a:r>
                <a:rPr lang="en-US" altLang="ko-KR" dirty="0"/>
                <a:t>PK </a:t>
              </a:r>
              <a:r>
                <a:rPr lang="ko-KR" altLang="en-US" dirty="0"/>
                <a:t>설정</a:t>
              </a:r>
            </a:p>
          </p:txBody>
        </p:sp>
      </p:grpSp>
      <p:sp>
        <p:nvSpPr>
          <p:cNvPr id="33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99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27" y="1864795"/>
            <a:ext cx="6315075" cy="2278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53" y="2158261"/>
            <a:ext cx="3230597" cy="9494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54" y="5388501"/>
            <a:ext cx="2836837" cy="46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89" y="5595805"/>
            <a:ext cx="3430557" cy="5671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계좌 생성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불러오기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27" y="3500779"/>
            <a:ext cx="4476750" cy="2095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253" y="3766118"/>
            <a:ext cx="4591206" cy="47701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253" y="5946614"/>
            <a:ext cx="2836838" cy="446008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5128953" y="2281204"/>
            <a:ext cx="6316287" cy="1049015"/>
            <a:chOff x="5128953" y="2281204"/>
            <a:chExt cx="6316287" cy="1049015"/>
          </a:xfrm>
        </p:grpSpPr>
        <p:sp>
          <p:nvSpPr>
            <p:cNvPr id="51" name="직사각형 50"/>
            <p:cNvSpPr/>
            <p:nvPr/>
          </p:nvSpPr>
          <p:spPr>
            <a:xfrm>
              <a:off x="6819864" y="2281204"/>
              <a:ext cx="4485445" cy="10490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5128953" y="2645844"/>
              <a:ext cx="1690912" cy="15614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828178" y="2337709"/>
              <a:ext cx="4617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계좌 생성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altLang="ko-KR" dirty="0"/>
                <a:t>INSERT </a:t>
              </a:r>
              <a:r>
                <a:rPr lang="ko-KR" altLang="en-US" dirty="0"/>
                <a:t>문으로 </a:t>
              </a:r>
              <a:r>
                <a:rPr lang="ko-KR" altLang="en-US" dirty="0" err="1"/>
                <a:t>계좌명</a:t>
              </a:r>
              <a:r>
                <a:rPr lang="ko-KR" altLang="en-US" dirty="0"/>
                <a:t> 저장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executeUpdate</a:t>
              </a:r>
              <a:r>
                <a:rPr lang="en-US" altLang="ko-KR" dirty="0"/>
                <a:t>( ) </a:t>
              </a:r>
              <a:r>
                <a:rPr lang="ko-KR" altLang="en-US" dirty="0"/>
                <a:t>로 </a:t>
              </a:r>
              <a:r>
                <a:rPr lang="en-US" altLang="ko-KR" dirty="0"/>
                <a:t>DB</a:t>
              </a:r>
              <a:r>
                <a:rPr lang="ko-KR" altLang="en-US" dirty="0"/>
                <a:t> </a:t>
              </a:r>
              <a:r>
                <a:rPr lang="en-US" altLang="ko-KR" dirty="0"/>
                <a:t>data </a:t>
              </a:r>
              <a:r>
                <a:rPr lang="ko-KR" altLang="en-US" dirty="0"/>
                <a:t>업데이트</a:t>
              </a:r>
              <a:endParaRPr lang="en-US" altLang="ko-KR" dirty="0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76604" y="3467473"/>
            <a:ext cx="5153891" cy="923331"/>
            <a:chOff x="6076604" y="3467473"/>
            <a:chExt cx="5153891" cy="923331"/>
          </a:xfrm>
        </p:grpSpPr>
        <p:sp>
          <p:nvSpPr>
            <p:cNvPr id="68" name="직사각형 67"/>
            <p:cNvSpPr/>
            <p:nvPr/>
          </p:nvSpPr>
          <p:spPr>
            <a:xfrm>
              <a:off x="6842662" y="3474408"/>
              <a:ext cx="4213262" cy="9163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 flipH="1">
              <a:off x="6076604" y="3742754"/>
              <a:ext cx="766058" cy="7638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813954" y="3467473"/>
              <a:ext cx="44165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계좌 불러오기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SELECT </a:t>
              </a:r>
              <a:r>
                <a:rPr lang="ko-KR" altLang="en-US" dirty="0"/>
                <a:t>문</a:t>
              </a:r>
              <a:r>
                <a:rPr lang="en-US" altLang="ko-KR" dirty="0"/>
                <a:t>, </a:t>
              </a:r>
              <a:r>
                <a:rPr lang="en-US" altLang="ko-KR" dirty="0" err="1"/>
                <a:t>executeQuery</a:t>
              </a:r>
              <a:r>
                <a:rPr lang="en-US" altLang="ko-KR" dirty="0"/>
                <a:t>() </a:t>
              </a:r>
              <a:r>
                <a:rPr lang="ko-KR" altLang="en-US" dirty="0" err="1"/>
                <a:t>메소드로</a:t>
              </a:r>
              <a:r>
                <a:rPr lang="ko-KR" altLang="en-US" dirty="0"/>
                <a:t> 요청 계좌의 </a:t>
              </a:r>
              <a:r>
                <a:rPr lang="en-US" altLang="ko-KR" dirty="0"/>
                <a:t>DB data </a:t>
              </a:r>
              <a:r>
                <a:rPr lang="ko-KR" altLang="en-US" dirty="0"/>
                <a:t>리턴</a:t>
              </a:r>
            </a:p>
          </p:txBody>
        </p:sp>
      </p:grpSp>
      <p:sp>
        <p:nvSpPr>
          <p:cNvPr id="79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411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입금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출금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조회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60" name="그룹 59"/>
          <p:cNvGrpSpPr/>
          <p:nvPr/>
        </p:nvGrpSpPr>
        <p:grpSpPr>
          <a:xfrm>
            <a:off x="6259483" y="2183200"/>
            <a:ext cx="5284495" cy="1490522"/>
            <a:chOff x="6259483" y="2183200"/>
            <a:chExt cx="5284495" cy="1490522"/>
          </a:xfrm>
        </p:grpSpPr>
        <p:sp>
          <p:nvSpPr>
            <p:cNvPr id="51" name="직사각형 50"/>
            <p:cNvSpPr/>
            <p:nvPr/>
          </p:nvSpPr>
          <p:spPr>
            <a:xfrm>
              <a:off x="7127658" y="2183200"/>
              <a:ext cx="3741175" cy="14905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6259483" y="3059083"/>
              <a:ext cx="868176" cy="3034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127437" y="2196394"/>
              <a:ext cx="44165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입금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일정 </a:t>
              </a:r>
              <a:r>
                <a:rPr lang="en-US" altLang="ko-KR" dirty="0"/>
                <a:t>% “Get </a:t>
              </a:r>
              <a:r>
                <a:rPr lang="ko-KR" altLang="en-US" dirty="0"/>
                <a:t>포인트</a:t>
              </a:r>
              <a:r>
                <a:rPr lang="en-US" altLang="ko-KR" dirty="0"/>
                <a:t>”</a:t>
              </a:r>
              <a:r>
                <a:rPr lang="ko-KR" altLang="en-US" dirty="0"/>
                <a:t>로 적립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적립 횟수 제한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*포인트적립 제외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b="1" dirty="0">
                  <a:solidFill>
                    <a:srgbClr val="C00000"/>
                  </a:solidFill>
                </a:rPr>
                <a:t>출금</a:t>
              </a:r>
              <a:r>
                <a:rPr lang="ko-KR" altLang="en-US" dirty="0"/>
                <a:t> </a:t>
              </a:r>
              <a:r>
                <a:rPr lang="ko-KR" altLang="en-US" dirty="0" err="1"/>
                <a:t>동일방식</a:t>
              </a:r>
              <a:r>
                <a:rPr lang="en-US" altLang="ko-KR" dirty="0"/>
                <a:t>.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458990" y="4011215"/>
            <a:ext cx="5069347" cy="369332"/>
            <a:chOff x="6458990" y="4011215"/>
            <a:chExt cx="5069347" cy="369332"/>
          </a:xfrm>
        </p:grpSpPr>
        <p:sp>
          <p:nvSpPr>
            <p:cNvPr id="68" name="직사각형 67"/>
            <p:cNvSpPr/>
            <p:nvPr/>
          </p:nvSpPr>
          <p:spPr>
            <a:xfrm>
              <a:off x="7113509" y="4024606"/>
              <a:ext cx="1076335" cy="3331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화살표 연결선 68"/>
            <p:cNvCxnSpPr>
              <a:stCxn id="68" idx="1"/>
            </p:cNvCxnSpPr>
            <p:nvPr/>
          </p:nvCxnSpPr>
          <p:spPr>
            <a:xfrm flipH="1">
              <a:off x="6458990" y="4191205"/>
              <a:ext cx="654519" cy="67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111796" y="4011215"/>
              <a:ext cx="441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조회</a:t>
              </a:r>
              <a:endParaRPr lang="en-US" altLang="ko-KR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74" y="1823766"/>
            <a:ext cx="6438900" cy="2095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60" y="2091849"/>
            <a:ext cx="3028950" cy="7239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74" y="4011215"/>
            <a:ext cx="5029200" cy="39052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74" y="2877261"/>
            <a:ext cx="5038725" cy="952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63" y="5256384"/>
            <a:ext cx="2365313" cy="5550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163" y="5899380"/>
            <a:ext cx="1409350" cy="52290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288" y="5565547"/>
            <a:ext cx="3364057" cy="577559"/>
          </a:xfrm>
          <a:prstGeom prst="rect">
            <a:avLst/>
          </a:prstGeom>
        </p:spPr>
      </p:pic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377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46760" y="1202763"/>
            <a:ext cx="10698480" cy="3585367"/>
            <a:chOff x="746760" y="1202763"/>
            <a:chExt cx="10698480" cy="3585367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70149"/>
              <a:ext cx="10698480" cy="341798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202763"/>
              <a:ext cx="2605091" cy="17068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17756" y="363411"/>
              <a:ext cx="589295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47880"/>
              <a:ext cx="1088967" cy="557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746760" y="4948405"/>
            <a:ext cx="5112000" cy="1557502"/>
            <a:chOff x="746760" y="4948405"/>
            <a:chExt cx="5112000" cy="1557502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5084116"/>
              <a:ext cx="5112000" cy="142179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948405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4084405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5000323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333240" y="4948405"/>
            <a:ext cx="5112000" cy="1569341"/>
            <a:chOff x="6333240" y="4948405"/>
            <a:chExt cx="5112000" cy="1569341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5095955"/>
              <a:ext cx="5112000" cy="142179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948405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4084405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988807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2" y="349823"/>
            <a:ext cx="436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물품등록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53" y="2000295"/>
            <a:ext cx="6984338" cy="2502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94" y="2347375"/>
            <a:ext cx="3133840" cy="84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53" y="3598442"/>
            <a:ext cx="5362575" cy="2454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94" y="3943726"/>
            <a:ext cx="4991100" cy="510163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5444836" y="2563013"/>
            <a:ext cx="6381773" cy="369332"/>
            <a:chOff x="5444836" y="2563013"/>
            <a:chExt cx="6381773" cy="369332"/>
          </a:xfrm>
        </p:grpSpPr>
        <p:sp>
          <p:nvSpPr>
            <p:cNvPr id="55" name="직사각형 54"/>
            <p:cNvSpPr/>
            <p:nvPr/>
          </p:nvSpPr>
          <p:spPr>
            <a:xfrm>
              <a:off x="7196899" y="2563013"/>
              <a:ext cx="1613810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 flipH="1" flipV="1">
              <a:off x="5444836" y="2609493"/>
              <a:ext cx="1752064" cy="1424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410068" y="2563013"/>
              <a:ext cx="4416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물품 등록</a:t>
              </a:r>
              <a:endParaRPr lang="en-US" altLang="ko-KR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475615" y="3270659"/>
            <a:ext cx="4139737" cy="727761"/>
            <a:chOff x="6475615" y="3270659"/>
            <a:chExt cx="4139737" cy="727761"/>
          </a:xfrm>
        </p:grpSpPr>
        <p:sp>
          <p:nvSpPr>
            <p:cNvPr id="66" name="직사각형 65"/>
            <p:cNvSpPr/>
            <p:nvPr/>
          </p:nvSpPr>
          <p:spPr>
            <a:xfrm>
              <a:off x="7216750" y="3270659"/>
              <a:ext cx="3398602" cy="727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H="1">
              <a:off x="6475615" y="3643007"/>
              <a:ext cx="741140" cy="12265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190342" y="3310898"/>
              <a:ext cx="32656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>
                  <a:solidFill>
                    <a:srgbClr val="C00000"/>
                  </a:solidFill>
                </a:rPr>
                <a:t>등록물품</a:t>
              </a:r>
              <a:r>
                <a:rPr lang="ko-KR" altLang="en-US" b="1" dirty="0">
                  <a:solidFill>
                    <a:srgbClr val="C00000"/>
                  </a:solidFill>
                </a:rPr>
                <a:t> 조회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r>
                <a:rPr lang="ko-KR" altLang="en-US" dirty="0"/>
                <a:t>*</a:t>
              </a:r>
              <a:r>
                <a:rPr lang="en-US" altLang="ko-KR" dirty="0"/>
                <a:t>Get Mall </a:t>
              </a:r>
              <a:r>
                <a:rPr lang="ko-KR" altLang="en-US" dirty="0" err="1"/>
                <a:t>판매목록</a:t>
              </a:r>
              <a:r>
                <a:rPr lang="ko-KR" altLang="en-US" dirty="0"/>
                <a:t> 조회 동일</a:t>
              </a: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594" y="5580773"/>
            <a:ext cx="1866900" cy="37147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594" y="6031583"/>
            <a:ext cx="3324225" cy="40005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82" y="5745118"/>
            <a:ext cx="3612370" cy="538013"/>
          </a:xfrm>
          <a:prstGeom prst="rect">
            <a:avLst/>
          </a:prstGeom>
        </p:spPr>
      </p:pic>
      <p:sp>
        <p:nvSpPr>
          <p:cNvPr id="81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1342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물품구매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7" name="그룹 26"/>
          <p:cNvGrpSpPr/>
          <p:nvPr/>
        </p:nvGrpSpPr>
        <p:grpSpPr>
          <a:xfrm>
            <a:off x="5397399" y="1750939"/>
            <a:ext cx="5878784" cy="722179"/>
            <a:chOff x="5397399" y="1750939"/>
            <a:chExt cx="5878784" cy="722179"/>
          </a:xfrm>
        </p:grpSpPr>
        <p:sp>
          <p:nvSpPr>
            <p:cNvPr id="51" name="직사각형 50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96157" y="1780761"/>
              <a:ext cx="4980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물품 구매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DELETE </a:t>
              </a:r>
              <a:r>
                <a:rPr lang="ko-KR" altLang="en-US" dirty="0"/>
                <a:t>문으로 구매 물품의 열</a:t>
              </a:r>
              <a:r>
                <a:rPr lang="en-US" altLang="ko-KR" dirty="0"/>
                <a:t>(ROW) </a:t>
              </a:r>
              <a:r>
                <a:rPr lang="ko-KR" altLang="en-US" dirty="0"/>
                <a:t>삭제</a:t>
              </a:r>
              <a:endParaRPr lang="en-US" altLang="ko-KR" dirty="0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5" y="5303770"/>
            <a:ext cx="3578396" cy="88321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56" y="5866881"/>
            <a:ext cx="1162050" cy="5524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20" y="5599844"/>
            <a:ext cx="3911040" cy="5016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88" y="1832570"/>
            <a:ext cx="4318382" cy="675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85" y="2630799"/>
            <a:ext cx="4769850" cy="8599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307" y="3634738"/>
            <a:ext cx="5153360" cy="699839"/>
          </a:xfrm>
          <a:prstGeom prst="rect">
            <a:avLst/>
          </a:prstGeom>
        </p:spPr>
      </p:pic>
      <p:sp>
        <p:nvSpPr>
          <p:cNvPr id="64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6227817" y="2907278"/>
            <a:ext cx="3027273" cy="430745"/>
            <a:chOff x="5397399" y="1750939"/>
            <a:chExt cx="5878784" cy="722179"/>
          </a:xfrm>
        </p:grpSpPr>
        <p:sp>
          <p:nvSpPr>
            <p:cNvPr id="70" name="직사각형 69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1" name="직선 화살표 연결선 70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6296157" y="1780761"/>
              <a:ext cx="4980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dirty="0"/>
                <a:t>구매자 포인트 차감</a:t>
              </a:r>
              <a:endParaRPr lang="en-US" altLang="ko-KR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227817" y="3769284"/>
            <a:ext cx="3027273" cy="430745"/>
            <a:chOff x="5397399" y="1750939"/>
            <a:chExt cx="5878784" cy="722179"/>
          </a:xfrm>
        </p:grpSpPr>
        <p:sp>
          <p:nvSpPr>
            <p:cNvPr id="74" name="직사각형 73"/>
            <p:cNvSpPr/>
            <p:nvPr/>
          </p:nvSpPr>
          <p:spPr>
            <a:xfrm>
              <a:off x="6308412" y="1750939"/>
              <a:ext cx="4926206" cy="7221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H="1" flipV="1">
              <a:off x="5397399" y="2107959"/>
              <a:ext cx="911015" cy="228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6296156" y="1780760"/>
              <a:ext cx="4980027" cy="61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ko-KR" altLang="en-US" dirty="0"/>
                <a:t>판매자 포인트 증감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8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Source </a:t>
              </a:r>
              <a:r>
                <a:rPr lang="ko-KR" altLang="en-US" sz="3200" b="1" dirty="0"/>
                <a:t>설명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46760" y="1194449"/>
            <a:ext cx="10698480" cy="3292373"/>
            <a:chOff x="746760" y="1194449"/>
            <a:chExt cx="10698480" cy="3292373"/>
          </a:xfrm>
        </p:grpSpPr>
        <p:sp>
          <p:nvSpPr>
            <p:cNvPr id="12" name="순서도: 처리 11"/>
            <p:cNvSpPr/>
            <p:nvPr/>
          </p:nvSpPr>
          <p:spPr>
            <a:xfrm>
              <a:off x="746760" y="1354758"/>
              <a:ext cx="10698480" cy="3132064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/>
            <p:cNvSpPr/>
            <p:nvPr/>
          </p:nvSpPr>
          <p:spPr>
            <a:xfrm>
              <a:off x="1598319" y="1194451"/>
              <a:ext cx="2605091" cy="156404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각형 1"/>
            <p:cNvSpPr/>
            <p:nvPr/>
          </p:nvSpPr>
          <p:spPr>
            <a:xfrm rot="5400000">
              <a:off x="2642404" y="330450"/>
              <a:ext cx="540001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5074" y="1235793"/>
              <a:ext cx="1088967" cy="510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Code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6760" y="4632761"/>
            <a:ext cx="5112000" cy="1873146"/>
            <a:chOff x="746760" y="4632761"/>
            <a:chExt cx="5112000" cy="1873146"/>
          </a:xfrm>
        </p:grpSpPr>
        <p:sp>
          <p:nvSpPr>
            <p:cNvPr id="29" name="순서도: 처리 28"/>
            <p:cNvSpPr/>
            <p:nvPr/>
          </p:nvSpPr>
          <p:spPr>
            <a:xfrm>
              <a:off x="746760" y="4771698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1598319" y="4632761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각형 38"/>
            <p:cNvSpPr/>
            <p:nvPr/>
          </p:nvSpPr>
          <p:spPr>
            <a:xfrm rot="5400000">
              <a:off x="2634091" y="3768761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4421" y="4684679"/>
              <a:ext cx="108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Result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33240" y="4643604"/>
            <a:ext cx="5112000" cy="1874142"/>
            <a:chOff x="6333240" y="4643604"/>
            <a:chExt cx="5112000" cy="1874142"/>
          </a:xfrm>
        </p:grpSpPr>
        <p:sp>
          <p:nvSpPr>
            <p:cNvPr id="31" name="순서도: 처리 30"/>
            <p:cNvSpPr/>
            <p:nvPr/>
          </p:nvSpPr>
          <p:spPr>
            <a:xfrm>
              <a:off x="6333240" y="4783537"/>
              <a:ext cx="5112000" cy="173420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/>
            <p:cNvSpPr/>
            <p:nvPr/>
          </p:nvSpPr>
          <p:spPr>
            <a:xfrm>
              <a:off x="7224651" y="4643604"/>
              <a:ext cx="2605091" cy="138572"/>
            </a:xfrm>
            <a:prstGeom prst="trapezoid">
              <a:avLst>
                <a:gd name="adj" fmla="val 10657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각형 33"/>
            <p:cNvSpPr/>
            <p:nvPr/>
          </p:nvSpPr>
          <p:spPr>
            <a:xfrm rot="5400000">
              <a:off x="8260423" y="3779604"/>
              <a:ext cx="540000" cy="2268000"/>
            </a:xfrm>
            <a:prstGeom prst="homePlate">
              <a:avLst>
                <a:gd name="adj" fmla="val 222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19367" y="4684006"/>
              <a:ext cx="1682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Current DB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379823" y="349823"/>
            <a:ext cx="360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포인트 미니게임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278582" y="2806656"/>
            <a:ext cx="5843847" cy="1407897"/>
            <a:chOff x="5278582" y="2806656"/>
            <a:chExt cx="5843847" cy="1407897"/>
          </a:xfrm>
        </p:grpSpPr>
        <p:grpSp>
          <p:nvGrpSpPr>
            <p:cNvPr id="57" name="그룹 56"/>
            <p:cNvGrpSpPr/>
            <p:nvPr/>
          </p:nvGrpSpPr>
          <p:grpSpPr>
            <a:xfrm>
              <a:off x="5278582" y="2806656"/>
              <a:ext cx="5818909" cy="1407897"/>
              <a:chOff x="6156861" y="2149948"/>
              <a:chExt cx="4799314" cy="118027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828178" y="2149948"/>
                <a:ext cx="4127997" cy="11802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 flipH="1" flipV="1">
                <a:off x="6156861" y="2598303"/>
                <a:ext cx="671319" cy="13886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6088335" y="2894669"/>
              <a:ext cx="50340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</a:rPr>
                <a:t>랜덤 포인트 적립</a:t>
              </a:r>
              <a:r>
                <a:rPr lang="en-US" altLang="ko-KR" b="1" dirty="0">
                  <a:solidFill>
                    <a:srgbClr val="C00000"/>
                  </a:solidFill>
                </a:rPr>
                <a:t>/</a:t>
              </a:r>
              <a:r>
                <a:rPr lang="ko-KR" altLang="en-US" b="1" dirty="0">
                  <a:solidFill>
                    <a:srgbClr val="C00000"/>
                  </a:solidFill>
                </a:rPr>
                <a:t>차감</a:t>
              </a:r>
              <a:endParaRPr lang="en-US" altLang="ko-KR" b="1" dirty="0">
                <a:solidFill>
                  <a:srgbClr val="C00000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 err="1"/>
                <a:t>System.currentTimeMillis</a:t>
              </a:r>
              <a:r>
                <a:rPr lang="en-US" altLang="ko-KR" dirty="0"/>
                <a:t>( ) </a:t>
              </a:r>
              <a:r>
                <a:rPr lang="ko-KR" altLang="en-US" dirty="0"/>
                <a:t>사용</a:t>
              </a:r>
              <a:r>
                <a:rPr lang="en-US" altLang="ko-KR" dirty="0"/>
                <a:t>, </a:t>
              </a:r>
              <a:r>
                <a:rPr lang="ko-KR" altLang="en-US" dirty="0" err="1"/>
                <a:t>난수</a:t>
              </a:r>
              <a:r>
                <a:rPr lang="ko-KR" altLang="en-US" dirty="0"/>
                <a:t> 생성</a:t>
              </a: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/>
                <a:t>Random( ) </a:t>
              </a:r>
              <a:r>
                <a:rPr lang="ko-KR" altLang="en-US" dirty="0"/>
                <a:t>출력 정수의 범위 설정</a:t>
              </a: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 err="1"/>
                <a:t>반환값</a:t>
              </a:r>
              <a:r>
                <a:rPr lang="ko-KR" altLang="en-US" dirty="0"/>
                <a:t> </a:t>
              </a:r>
              <a:r>
                <a:rPr lang="en-US" altLang="ko-KR" dirty="0"/>
                <a:t>DB </a:t>
              </a:r>
              <a:r>
                <a:rPr lang="ko-KR" altLang="en-US" dirty="0"/>
                <a:t>업데이트</a:t>
              </a:r>
              <a:endParaRPr lang="en-US" altLang="ko-KR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91" y="2035738"/>
            <a:ext cx="6248400" cy="419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93" y="2848491"/>
            <a:ext cx="3257550" cy="5619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193" y="3498214"/>
            <a:ext cx="2819400" cy="5715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04" y="5457637"/>
            <a:ext cx="4398396" cy="6238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39" y="5568730"/>
            <a:ext cx="3449247" cy="563889"/>
          </a:xfrm>
          <a:prstGeom prst="rect">
            <a:avLst/>
          </a:prstGeom>
        </p:spPr>
      </p:pic>
      <p:sp>
        <p:nvSpPr>
          <p:cNvPr id="48" name="淘宝店chenying0907出品 20"/>
          <p:cNvSpPr>
            <a:spLocks noEditPoints="1"/>
          </p:cNvSpPr>
          <p:nvPr/>
        </p:nvSpPr>
        <p:spPr bwMode="auto">
          <a:xfrm>
            <a:off x="304121" y="441068"/>
            <a:ext cx="408899" cy="279174"/>
          </a:xfrm>
          <a:custGeom>
            <a:avLst/>
            <a:gdLst>
              <a:gd name="T0" fmla="*/ 323 w 346"/>
              <a:gd name="T1" fmla="*/ 96 h 235"/>
              <a:gd name="T2" fmla="*/ 306 w 346"/>
              <a:gd name="T3" fmla="*/ 83 h 235"/>
              <a:gd name="T4" fmla="*/ 268 w 346"/>
              <a:gd name="T5" fmla="*/ 37 h 235"/>
              <a:gd name="T6" fmla="*/ 255 w 346"/>
              <a:gd name="T7" fmla="*/ 13 h 235"/>
              <a:gd name="T8" fmla="*/ 255 w 346"/>
              <a:gd name="T9" fmla="*/ 13 h 235"/>
              <a:gd name="T10" fmla="*/ 225 w 346"/>
              <a:gd name="T11" fmla="*/ 0 h 235"/>
              <a:gd name="T12" fmla="*/ 194 w 346"/>
              <a:gd name="T13" fmla="*/ 13 h 235"/>
              <a:gd name="T14" fmla="*/ 194 w 346"/>
              <a:gd name="T15" fmla="*/ 13 h 235"/>
              <a:gd name="T16" fmla="*/ 181 w 346"/>
              <a:gd name="T17" fmla="*/ 44 h 235"/>
              <a:gd name="T18" fmla="*/ 189 w 346"/>
              <a:gd name="T19" fmla="*/ 68 h 235"/>
              <a:gd name="T20" fmla="*/ 189 w 346"/>
              <a:gd name="T21" fmla="*/ 75 h 235"/>
              <a:gd name="T22" fmla="*/ 179 w 346"/>
              <a:gd name="T23" fmla="*/ 75 h 235"/>
              <a:gd name="T24" fmla="*/ 158 w 346"/>
              <a:gd name="T25" fmla="*/ 75 h 235"/>
              <a:gd name="T26" fmla="*/ 158 w 346"/>
              <a:gd name="T27" fmla="*/ 68 h 235"/>
              <a:gd name="T28" fmla="*/ 166 w 346"/>
              <a:gd name="T29" fmla="*/ 44 h 235"/>
              <a:gd name="T30" fmla="*/ 153 w 346"/>
              <a:gd name="T31" fmla="*/ 13 h 235"/>
              <a:gd name="T32" fmla="*/ 153 w 346"/>
              <a:gd name="T33" fmla="*/ 13 h 235"/>
              <a:gd name="T34" fmla="*/ 122 w 346"/>
              <a:gd name="T35" fmla="*/ 0 h 235"/>
              <a:gd name="T36" fmla="*/ 91 w 346"/>
              <a:gd name="T37" fmla="*/ 13 h 235"/>
              <a:gd name="T38" fmla="*/ 91 w 346"/>
              <a:gd name="T39" fmla="*/ 13 h 235"/>
              <a:gd name="T40" fmla="*/ 79 w 346"/>
              <a:gd name="T41" fmla="*/ 37 h 235"/>
              <a:gd name="T42" fmla="*/ 41 w 346"/>
              <a:gd name="T43" fmla="*/ 83 h 235"/>
              <a:gd name="T44" fmla="*/ 24 w 346"/>
              <a:gd name="T45" fmla="*/ 96 h 235"/>
              <a:gd name="T46" fmla="*/ 0 w 346"/>
              <a:gd name="T47" fmla="*/ 153 h 235"/>
              <a:gd name="T48" fmla="*/ 24 w 346"/>
              <a:gd name="T49" fmla="*/ 211 h 235"/>
              <a:gd name="T50" fmla="*/ 82 w 346"/>
              <a:gd name="T51" fmla="*/ 235 h 235"/>
              <a:gd name="T52" fmla="*/ 140 w 346"/>
              <a:gd name="T53" fmla="*/ 211 h 235"/>
              <a:gd name="T54" fmla="*/ 164 w 346"/>
              <a:gd name="T55" fmla="*/ 153 h 235"/>
              <a:gd name="T56" fmla="*/ 157 w 346"/>
              <a:gd name="T57" fmla="*/ 122 h 235"/>
              <a:gd name="T58" fmla="*/ 157 w 346"/>
              <a:gd name="T59" fmla="*/ 114 h 235"/>
              <a:gd name="T60" fmla="*/ 190 w 346"/>
              <a:gd name="T61" fmla="*/ 114 h 235"/>
              <a:gd name="T62" fmla="*/ 190 w 346"/>
              <a:gd name="T63" fmla="*/ 122 h 235"/>
              <a:gd name="T64" fmla="*/ 183 w 346"/>
              <a:gd name="T65" fmla="*/ 153 h 235"/>
              <a:gd name="T66" fmla="*/ 207 w 346"/>
              <a:gd name="T67" fmla="*/ 211 h 235"/>
              <a:gd name="T68" fmla="*/ 265 w 346"/>
              <a:gd name="T69" fmla="*/ 235 h 235"/>
              <a:gd name="T70" fmla="*/ 323 w 346"/>
              <a:gd name="T71" fmla="*/ 211 h 235"/>
              <a:gd name="T72" fmla="*/ 346 w 346"/>
              <a:gd name="T73" fmla="*/ 153 h 235"/>
              <a:gd name="T74" fmla="*/ 323 w 346"/>
              <a:gd name="T75" fmla="*/ 96 h 235"/>
              <a:gd name="T76" fmla="*/ 119 w 346"/>
              <a:gd name="T77" fmla="*/ 191 h 235"/>
              <a:gd name="T78" fmla="*/ 82 w 346"/>
              <a:gd name="T79" fmla="*/ 206 h 235"/>
              <a:gd name="T80" fmla="*/ 45 w 346"/>
              <a:gd name="T81" fmla="*/ 191 h 235"/>
              <a:gd name="T82" fmla="*/ 29 w 346"/>
              <a:gd name="T83" fmla="*/ 153 h 235"/>
              <a:gd name="T84" fmla="*/ 45 w 346"/>
              <a:gd name="T85" fmla="*/ 116 h 235"/>
              <a:gd name="T86" fmla="*/ 82 w 346"/>
              <a:gd name="T87" fmla="*/ 101 h 235"/>
              <a:gd name="T88" fmla="*/ 119 w 346"/>
              <a:gd name="T89" fmla="*/ 116 h 235"/>
              <a:gd name="T90" fmla="*/ 135 w 346"/>
              <a:gd name="T91" fmla="*/ 153 h 235"/>
              <a:gd name="T92" fmla="*/ 119 w 346"/>
              <a:gd name="T93" fmla="*/ 191 h 235"/>
              <a:gd name="T94" fmla="*/ 302 w 346"/>
              <a:gd name="T95" fmla="*/ 191 h 235"/>
              <a:gd name="T96" fmla="*/ 265 w 346"/>
              <a:gd name="T97" fmla="*/ 206 h 235"/>
              <a:gd name="T98" fmla="*/ 228 w 346"/>
              <a:gd name="T99" fmla="*/ 191 h 235"/>
              <a:gd name="T100" fmla="*/ 212 w 346"/>
              <a:gd name="T101" fmla="*/ 153 h 235"/>
              <a:gd name="T102" fmla="*/ 228 w 346"/>
              <a:gd name="T103" fmla="*/ 116 h 235"/>
              <a:gd name="T104" fmla="*/ 265 w 346"/>
              <a:gd name="T105" fmla="*/ 101 h 235"/>
              <a:gd name="T106" fmla="*/ 302 w 346"/>
              <a:gd name="T107" fmla="*/ 116 h 235"/>
              <a:gd name="T108" fmla="*/ 318 w 346"/>
              <a:gd name="T109" fmla="*/ 153 h 235"/>
              <a:gd name="T110" fmla="*/ 302 w 346"/>
              <a:gd name="T111" fmla="*/ 19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" h="235">
                <a:moveTo>
                  <a:pt x="323" y="96"/>
                </a:moveTo>
                <a:cubicBezTo>
                  <a:pt x="318" y="91"/>
                  <a:pt x="312" y="87"/>
                  <a:pt x="306" y="83"/>
                </a:cubicBezTo>
                <a:cubicBezTo>
                  <a:pt x="268" y="37"/>
                  <a:pt x="268" y="37"/>
                  <a:pt x="268" y="37"/>
                </a:cubicBezTo>
                <a:cubicBezTo>
                  <a:pt x="266" y="28"/>
                  <a:pt x="262" y="19"/>
                  <a:pt x="255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48" y="5"/>
                  <a:pt x="237" y="0"/>
                  <a:pt x="225" y="0"/>
                </a:cubicBezTo>
                <a:cubicBezTo>
                  <a:pt x="213" y="0"/>
                  <a:pt x="202" y="5"/>
                  <a:pt x="194" y="13"/>
                </a:cubicBezTo>
                <a:cubicBezTo>
                  <a:pt x="194" y="13"/>
                  <a:pt x="194" y="13"/>
                  <a:pt x="194" y="13"/>
                </a:cubicBezTo>
                <a:cubicBezTo>
                  <a:pt x="186" y="21"/>
                  <a:pt x="181" y="32"/>
                  <a:pt x="181" y="44"/>
                </a:cubicBezTo>
                <a:cubicBezTo>
                  <a:pt x="181" y="53"/>
                  <a:pt x="184" y="61"/>
                  <a:pt x="189" y="68"/>
                </a:cubicBezTo>
                <a:cubicBezTo>
                  <a:pt x="189" y="75"/>
                  <a:pt x="189" y="75"/>
                  <a:pt x="189" y="75"/>
                </a:cubicBezTo>
                <a:cubicBezTo>
                  <a:pt x="179" y="75"/>
                  <a:pt x="179" y="75"/>
                  <a:pt x="179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68"/>
                  <a:pt x="158" y="68"/>
                  <a:pt x="158" y="68"/>
                </a:cubicBezTo>
                <a:cubicBezTo>
                  <a:pt x="163" y="61"/>
                  <a:pt x="166" y="53"/>
                  <a:pt x="166" y="44"/>
                </a:cubicBezTo>
                <a:cubicBezTo>
                  <a:pt x="166" y="32"/>
                  <a:pt x="161" y="21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45" y="5"/>
                  <a:pt x="134" y="0"/>
                  <a:pt x="122" y="0"/>
                </a:cubicBezTo>
                <a:cubicBezTo>
                  <a:pt x="110" y="0"/>
                  <a:pt x="99" y="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ubicBezTo>
                  <a:pt x="85" y="19"/>
                  <a:pt x="81" y="28"/>
                  <a:pt x="79" y="37"/>
                </a:cubicBezTo>
                <a:cubicBezTo>
                  <a:pt x="41" y="83"/>
                  <a:pt x="41" y="83"/>
                  <a:pt x="41" y="83"/>
                </a:cubicBezTo>
                <a:cubicBezTo>
                  <a:pt x="35" y="87"/>
                  <a:pt x="29" y="91"/>
                  <a:pt x="24" y="96"/>
                </a:cubicBezTo>
                <a:cubicBezTo>
                  <a:pt x="10" y="111"/>
                  <a:pt x="0" y="131"/>
                  <a:pt x="0" y="153"/>
                </a:cubicBezTo>
                <a:cubicBezTo>
                  <a:pt x="0" y="176"/>
                  <a:pt x="10" y="196"/>
                  <a:pt x="24" y="211"/>
                </a:cubicBezTo>
                <a:cubicBezTo>
                  <a:pt x="39" y="226"/>
                  <a:pt x="59" y="235"/>
                  <a:pt x="82" y="235"/>
                </a:cubicBezTo>
                <a:cubicBezTo>
                  <a:pt x="105" y="235"/>
                  <a:pt x="125" y="226"/>
                  <a:pt x="140" y="211"/>
                </a:cubicBezTo>
                <a:cubicBezTo>
                  <a:pt x="154" y="196"/>
                  <a:pt x="164" y="176"/>
                  <a:pt x="164" y="153"/>
                </a:cubicBezTo>
                <a:cubicBezTo>
                  <a:pt x="164" y="142"/>
                  <a:pt x="161" y="131"/>
                  <a:pt x="157" y="122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90" y="114"/>
                  <a:pt x="190" y="114"/>
                  <a:pt x="190" y="114"/>
                </a:cubicBezTo>
                <a:cubicBezTo>
                  <a:pt x="190" y="122"/>
                  <a:pt x="190" y="122"/>
                  <a:pt x="190" y="122"/>
                </a:cubicBezTo>
                <a:cubicBezTo>
                  <a:pt x="186" y="131"/>
                  <a:pt x="183" y="142"/>
                  <a:pt x="183" y="153"/>
                </a:cubicBezTo>
                <a:cubicBezTo>
                  <a:pt x="183" y="176"/>
                  <a:pt x="192" y="196"/>
                  <a:pt x="207" y="211"/>
                </a:cubicBezTo>
                <a:cubicBezTo>
                  <a:pt x="222" y="226"/>
                  <a:pt x="242" y="235"/>
                  <a:pt x="265" y="235"/>
                </a:cubicBezTo>
                <a:cubicBezTo>
                  <a:pt x="287" y="235"/>
                  <a:pt x="308" y="226"/>
                  <a:pt x="323" y="211"/>
                </a:cubicBezTo>
                <a:cubicBezTo>
                  <a:pt x="337" y="196"/>
                  <a:pt x="346" y="176"/>
                  <a:pt x="346" y="153"/>
                </a:cubicBezTo>
                <a:cubicBezTo>
                  <a:pt x="346" y="131"/>
                  <a:pt x="337" y="111"/>
                  <a:pt x="323" y="96"/>
                </a:cubicBezTo>
                <a:close/>
                <a:moveTo>
                  <a:pt x="119" y="191"/>
                </a:moveTo>
                <a:cubicBezTo>
                  <a:pt x="110" y="200"/>
                  <a:pt x="97" y="206"/>
                  <a:pt x="82" y="206"/>
                </a:cubicBezTo>
                <a:cubicBezTo>
                  <a:pt x="67" y="206"/>
                  <a:pt x="54" y="200"/>
                  <a:pt x="45" y="191"/>
                </a:cubicBezTo>
                <a:cubicBezTo>
                  <a:pt x="35" y="181"/>
                  <a:pt x="29" y="168"/>
                  <a:pt x="29" y="153"/>
                </a:cubicBezTo>
                <a:cubicBezTo>
                  <a:pt x="29" y="139"/>
                  <a:pt x="35" y="126"/>
                  <a:pt x="45" y="116"/>
                </a:cubicBezTo>
                <a:cubicBezTo>
                  <a:pt x="54" y="107"/>
                  <a:pt x="67" y="101"/>
                  <a:pt x="82" y="101"/>
                </a:cubicBezTo>
                <a:cubicBezTo>
                  <a:pt x="97" y="101"/>
                  <a:pt x="110" y="107"/>
                  <a:pt x="119" y="116"/>
                </a:cubicBezTo>
                <a:cubicBezTo>
                  <a:pt x="129" y="126"/>
                  <a:pt x="135" y="139"/>
                  <a:pt x="135" y="153"/>
                </a:cubicBezTo>
                <a:cubicBezTo>
                  <a:pt x="135" y="168"/>
                  <a:pt x="129" y="181"/>
                  <a:pt x="119" y="191"/>
                </a:cubicBezTo>
                <a:close/>
                <a:moveTo>
                  <a:pt x="302" y="191"/>
                </a:moveTo>
                <a:cubicBezTo>
                  <a:pt x="293" y="200"/>
                  <a:pt x="279" y="206"/>
                  <a:pt x="265" y="206"/>
                </a:cubicBezTo>
                <a:cubicBezTo>
                  <a:pt x="250" y="206"/>
                  <a:pt x="237" y="200"/>
                  <a:pt x="228" y="191"/>
                </a:cubicBezTo>
                <a:cubicBezTo>
                  <a:pt x="218" y="181"/>
                  <a:pt x="212" y="168"/>
                  <a:pt x="212" y="153"/>
                </a:cubicBezTo>
                <a:cubicBezTo>
                  <a:pt x="212" y="139"/>
                  <a:pt x="218" y="126"/>
                  <a:pt x="228" y="116"/>
                </a:cubicBezTo>
                <a:cubicBezTo>
                  <a:pt x="237" y="107"/>
                  <a:pt x="250" y="101"/>
                  <a:pt x="265" y="101"/>
                </a:cubicBezTo>
                <a:cubicBezTo>
                  <a:pt x="279" y="101"/>
                  <a:pt x="293" y="107"/>
                  <a:pt x="302" y="116"/>
                </a:cubicBezTo>
                <a:cubicBezTo>
                  <a:pt x="312" y="126"/>
                  <a:pt x="318" y="139"/>
                  <a:pt x="318" y="153"/>
                </a:cubicBezTo>
                <a:cubicBezTo>
                  <a:pt x="318" y="168"/>
                  <a:pt x="312" y="181"/>
                  <a:pt x="302" y="1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2306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580313" y="5121289"/>
            <a:ext cx="7611687" cy="1305098"/>
            <a:chOff x="3632662" y="1346662"/>
            <a:chExt cx="8559338" cy="1305098"/>
          </a:xfrm>
        </p:grpSpPr>
        <p:sp>
          <p:nvSpPr>
            <p:cNvPr id="2" name="오각형 1"/>
            <p:cNvSpPr/>
            <p:nvPr/>
          </p:nvSpPr>
          <p:spPr>
            <a:xfrm flipH="1">
              <a:off x="3632662" y="1346662"/>
              <a:ext cx="8559338" cy="1305098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3612" y="1583713"/>
              <a:ext cx="5195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chemeClr val="bg1"/>
                  </a:solidFill>
                </a:rPr>
                <a:t>감사합니다</a:t>
              </a:r>
              <a:r>
                <a:rPr lang="en-US" altLang="ko-KR" sz="4800" dirty="0">
                  <a:solidFill>
                    <a:schemeClr val="bg1"/>
                  </a:solidFill>
                </a:rPr>
                <a:t>.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淘宝店chenying0907出品 52">
            <a:extLst>
              <a:ext uri="{FF2B5EF4-FFF2-40B4-BE49-F238E27FC236}">
                <a16:creationId xmlns:a16="http://schemas.microsoft.com/office/drawing/2014/main" id="{5C9401CF-C8F5-4108-A089-E02000888A95}"/>
              </a:ext>
            </a:extLst>
          </p:cNvPr>
          <p:cNvSpPr>
            <a:spLocks/>
          </p:cNvSpPr>
          <p:nvPr/>
        </p:nvSpPr>
        <p:spPr bwMode="auto">
          <a:xfrm>
            <a:off x="7169905" y="787670"/>
            <a:ext cx="4657756" cy="4663440"/>
          </a:xfrm>
          <a:custGeom>
            <a:avLst/>
            <a:gdLst>
              <a:gd name="connsiteX0" fmla="*/ 2273319 w 4114465"/>
              <a:gd name="connsiteY0" fmla="*/ 3058 h 4412641"/>
              <a:gd name="connsiteX1" fmla="*/ 2468913 w 4114465"/>
              <a:gd name="connsiteY1" fmla="*/ 540587 h 4412641"/>
              <a:gd name="connsiteX2" fmla="*/ 2378639 w 4114465"/>
              <a:gd name="connsiteY2" fmla="*/ 1536705 h 4412641"/>
              <a:gd name="connsiteX3" fmla="*/ 2574233 w 4114465"/>
              <a:gd name="connsiteY3" fmla="*/ 1585572 h 4412641"/>
              <a:gd name="connsiteX4" fmla="*/ 2837533 w 4114465"/>
              <a:gd name="connsiteY4" fmla="*/ 1025490 h 4412641"/>
              <a:gd name="connsiteX5" fmla="*/ 3311472 w 4114465"/>
              <a:gd name="connsiteY5" fmla="*/ 514274 h 4412641"/>
              <a:gd name="connsiteX6" fmla="*/ 3247528 w 4114465"/>
              <a:gd name="connsiteY6" fmla="*/ 1228472 h 4412641"/>
              <a:gd name="connsiteX7" fmla="*/ 2999274 w 4114465"/>
              <a:gd name="connsiteY7" fmla="*/ 1762242 h 4412641"/>
              <a:gd name="connsiteX8" fmla="*/ 3206152 w 4114465"/>
              <a:gd name="connsiteY8" fmla="*/ 1984019 h 4412641"/>
              <a:gd name="connsiteX9" fmla="*/ 3582294 w 4114465"/>
              <a:gd name="connsiteY9" fmla="*/ 1660750 h 4412641"/>
              <a:gd name="connsiteX10" fmla="*/ 4052472 w 4114465"/>
              <a:gd name="connsiteY10" fmla="*/ 1397625 h 4412641"/>
              <a:gd name="connsiteX11" fmla="*/ 3691376 w 4114465"/>
              <a:gd name="connsiteY11" fmla="*/ 2104305 h 4412641"/>
              <a:gd name="connsiteX12" fmla="*/ 3315233 w 4114465"/>
              <a:gd name="connsiteY12" fmla="*/ 3092906 h 4412641"/>
              <a:gd name="connsiteX13" fmla="*/ 3054593 w 4114465"/>
              <a:gd name="connsiteY13" fmla="*/ 3765485 h 4412641"/>
              <a:gd name="connsiteX14" fmla="*/ 3051010 w 4114465"/>
              <a:gd name="connsiteY14" fmla="*/ 3769741 h 4412641"/>
              <a:gd name="connsiteX15" fmla="*/ 3051516 w 4114465"/>
              <a:gd name="connsiteY15" fmla="*/ 3769703 h 4412641"/>
              <a:gd name="connsiteX16" fmla="*/ 3066551 w 4114465"/>
              <a:gd name="connsiteY16" fmla="*/ 4412641 h 4412641"/>
              <a:gd name="connsiteX17" fmla="*/ 1773527 w 4114465"/>
              <a:gd name="connsiteY17" fmla="*/ 4412641 h 4412641"/>
              <a:gd name="connsiteX18" fmla="*/ 1455322 w 4114465"/>
              <a:gd name="connsiteY18" fmla="*/ 4021380 h 4412641"/>
              <a:gd name="connsiteX19" fmla="*/ 1349499 w 4114465"/>
              <a:gd name="connsiteY19" fmla="*/ 3942923 h 4412641"/>
              <a:gd name="connsiteX20" fmla="*/ 1344471 w 4114465"/>
              <a:gd name="connsiteY20" fmla="*/ 3939882 h 4412641"/>
              <a:gd name="connsiteX21" fmla="*/ 1336849 w 4114465"/>
              <a:gd name="connsiteY21" fmla="*/ 3933544 h 4412641"/>
              <a:gd name="connsiteX22" fmla="*/ 1318713 w 4114465"/>
              <a:gd name="connsiteY22" fmla="*/ 3920098 h 4412641"/>
              <a:gd name="connsiteX23" fmla="*/ 1320637 w 4114465"/>
              <a:gd name="connsiteY23" fmla="*/ 3920084 h 4412641"/>
              <a:gd name="connsiteX24" fmla="*/ 1320661 w 4114465"/>
              <a:gd name="connsiteY24" fmla="*/ 3920083 h 4412641"/>
              <a:gd name="connsiteX25" fmla="*/ 1242572 w 4114465"/>
              <a:gd name="connsiteY25" fmla="*/ 3855149 h 4412641"/>
              <a:gd name="connsiteX26" fmla="*/ 151877 w 4114465"/>
              <a:gd name="connsiteY26" fmla="*/ 2653111 h 4412641"/>
              <a:gd name="connsiteX27" fmla="*/ 373801 w 4114465"/>
              <a:gd name="connsiteY27" fmla="*/ 2209556 h 4412641"/>
              <a:gd name="connsiteX28" fmla="*/ 1148654 w 4114465"/>
              <a:gd name="connsiteY28" fmla="*/ 2784673 h 4412641"/>
              <a:gd name="connsiteX29" fmla="*/ 1468375 w 4114465"/>
              <a:gd name="connsiteY29" fmla="*/ 3224469 h 4412641"/>
              <a:gd name="connsiteX30" fmla="*/ 1776812 w 4114465"/>
              <a:gd name="connsiteY30" fmla="*/ 3562774 h 4412641"/>
              <a:gd name="connsiteX31" fmla="*/ 1983690 w 4114465"/>
              <a:gd name="connsiteY31" fmla="*/ 3807105 h 4412641"/>
              <a:gd name="connsiteX32" fmla="*/ 1938553 w 4114465"/>
              <a:gd name="connsiteY32" fmla="*/ 3589086 h 4412641"/>
              <a:gd name="connsiteX33" fmla="*/ 1897177 w 4114465"/>
              <a:gd name="connsiteY33" fmla="*/ 3453765 h 4412641"/>
              <a:gd name="connsiteX34" fmla="*/ 2006258 w 4114465"/>
              <a:gd name="connsiteY34" fmla="*/ 3393622 h 4412641"/>
              <a:gd name="connsiteX35" fmla="*/ 2134147 w 4114465"/>
              <a:gd name="connsiteY35" fmla="*/ 3574051 h 4412641"/>
              <a:gd name="connsiteX36" fmla="*/ 2359832 w 4114465"/>
              <a:gd name="connsiteY36" fmla="*/ 3761998 h 4412641"/>
              <a:gd name="connsiteX37" fmla="*/ 2262035 w 4114465"/>
              <a:gd name="connsiteY37" fmla="*/ 3465041 h 4412641"/>
              <a:gd name="connsiteX38" fmla="*/ 2149192 w 4114465"/>
              <a:gd name="connsiteY38" fmla="*/ 3273335 h 4412641"/>
              <a:gd name="connsiteX39" fmla="*/ 2224421 w 4114465"/>
              <a:gd name="connsiteY39" fmla="*/ 3201916 h 4412641"/>
              <a:gd name="connsiteX40" fmla="*/ 2517812 w 4114465"/>
              <a:gd name="connsiteY40" fmla="*/ 3404898 h 4412641"/>
              <a:gd name="connsiteX41" fmla="*/ 2766066 w 4114465"/>
              <a:gd name="connsiteY41" fmla="*/ 3442488 h 4412641"/>
              <a:gd name="connsiteX42" fmla="*/ 2593040 w 4114465"/>
              <a:gd name="connsiteY42" fmla="*/ 3231987 h 4412641"/>
              <a:gd name="connsiteX43" fmla="*/ 2307172 w 4114465"/>
              <a:gd name="connsiteY43" fmla="*/ 3032763 h 4412641"/>
              <a:gd name="connsiteX44" fmla="*/ 2344786 w 4114465"/>
              <a:gd name="connsiteY44" fmla="*/ 2935031 h 4412641"/>
              <a:gd name="connsiteX45" fmla="*/ 2608086 w 4114465"/>
              <a:gd name="connsiteY45" fmla="*/ 2987656 h 4412641"/>
              <a:gd name="connsiteX46" fmla="*/ 2852578 w 4114465"/>
              <a:gd name="connsiteY46" fmla="*/ 2938790 h 4412641"/>
              <a:gd name="connsiteX47" fmla="*/ 2502766 w 4114465"/>
              <a:gd name="connsiteY47" fmla="*/ 2765879 h 4412641"/>
              <a:gd name="connsiteX48" fmla="*/ 2145431 w 4114465"/>
              <a:gd name="connsiteY48" fmla="*/ 2656869 h 4412641"/>
              <a:gd name="connsiteX49" fmla="*/ 2036350 w 4114465"/>
              <a:gd name="connsiteY49" fmla="*/ 2487717 h 4412641"/>
              <a:gd name="connsiteX50" fmla="*/ 2352309 w 4114465"/>
              <a:gd name="connsiteY50" fmla="*/ 2446369 h 4412641"/>
              <a:gd name="connsiteX51" fmla="*/ 2299649 w 4114465"/>
              <a:gd name="connsiteY51" fmla="*/ 2262181 h 4412641"/>
              <a:gd name="connsiteX52" fmla="*/ 1863324 w 4114465"/>
              <a:gd name="connsiteY52" fmla="*/ 2288493 h 4412641"/>
              <a:gd name="connsiteX53" fmla="*/ 1543603 w 4114465"/>
              <a:gd name="connsiteY53" fmla="*/ 2262181 h 4412641"/>
              <a:gd name="connsiteX54" fmla="*/ 1231405 w 4114465"/>
              <a:gd name="connsiteY54" fmla="*/ 1923876 h 4412641"/>
              <a:gd name="connsiteX55" fmla="*/ 1024527 w 4114465"/>
              <a:gd name="connsiteY55" fmla="*/ 1033008 h 4412641"/>
              <a:gd name="connsiteX56" fmla="*/ 1077187 w 4114465"/>
              <a:gd name="connsiteY56" fmla="*/ 393988 h 4412641"/>
              <a:gd name="connsiteX57" fmla="*/ 1457091 w 4114465"/>
              <a:gd name="connsiteY57" fmla="*/ 833784 h 4412641"/>
              <a:gd name="connsiteX58" fmla="*/ 1645162 w 4114465"/>
              <a:gd name="connsiteY58" fmla="*/ 1506634 h 4412641"/>
              <a:gd name="connsiteX59" fmla="*/ 1855802 w 4114465"/>
              <a:gd name="connsiteY59" fmla="*/ 1547982 h 4412641"/>
              <a:gd name="connsiteX60" fmla="*/ 1976167 w 4114465"/>
              <a:gd name="connsiteY60" fmla="*/ 510515 h 4412641"/>
              <a:gd name="connsiteX61" fmla="*/ 2273319 w 4114465"/>
              <a:gd name="connsiteY61" fmla="*/ 3058 h 441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114465" h="4412641">
                <a:moveTo>
                  <a:pt x="2273319" y="3058"/>
                </a:moveTo>
                <a:cubicBezTo>
                  <a:pt x="2499005" y="36889"/>
                  <a:pt x="2495243" y="251148"/>
                  <a:pt x="2468913" y="540587"/>
                </a:cubicBezTo>
                <a:cubicBezTo>
                  <a:pt x="2435061" y="905204"/>
                  <a:pt x="2401208" y="1160812"/>
                  <a:pt x="2378639" y="1536705"/>
                </a:cubicBezTo>
                <a:cubicBezTo>
                  <a:pt x="2359832" y="1912599"/>
                  <a:pt x="2442583" y="1799831"/>
                  <a:pt x="2574233" y="1585572"/>
                </a:cubicBezTo>
                <a:cubicBezTo>
                  <a:pt x="2705883" y="1371312"/>
                  <a:pt x="2694599" y="1341241"/>
                  <a:pt x="2837533" y="1025490"/>
                </a:cubicBezTo>
                <a:cubicBezTo>
                  <a:pt x="2976705" y="713498"/>
                  <a:pt x="3059457" y="367675"/>
                  <a:pt x="3311472" y="514274"/>
                </a:cubicBezTo>
                <a:cubicBezTo>
                  <a:pt x="3563487" y="664632"/>
                  <a:pt x="3371655" y="961588"/>
                  <a:pt x="3247528" y="1228472"/>
                </a:cubicBezTo>
                <a:cubicBezTo>
                  <a:pt x="3123401" y="1495357"/>
                  <a:pt x="3108355" y="1517911"/>
                  <a:pt x="2999274" y="1762242"/>
                </a:cubicBezTo>
                <a:cubicBezTo>
                  <a:pt x="2882670" y="2017850"/>
                  <a:pt x="2961660" y="2187002"/>
                  <a:pt x="3206152" y="1984019"/>
                </a:cubicBezTo>
                <a:cubicBezTo>
                  <a:pt x="3424315" y="1799831"/>
                  <a:pt x="3416792" y="1811108"/>
                  <a:pt x="3582294" y="1660750"/>
                </a:cubicBezTo>
                <a:cubicBezTo>
                  <a:pt x="3747797" y="1514152"/>
                  <a:pt x="3947152" y="1288615"/>
                  <a:pt x="4052472" y="1397625"/>
                </a:cubicBezTo>
                <a:cubicBezTo>
                  <a:pt x="4255589" y="1608125"/>
                  <a:pt x="3913300" y="1882528"/>
                  <a:pt x="3691376" y="2104305"/>
                </a:cubicBezTo>
                <a:cubicBezTo>
                  <a:pt x="3469452" y="2322324"/>
                  <a:pt x="3371655" y="2630557"/>
                  <a:pt x="3315233" y="3092906"/>
                </a:cubicBezTo>
                <a:cubicBezTo>
                  <a:pt x="3285612" y="3333948"/>
                  <a:pt x="3199922" y="3572876"/>
                  <a:pt x="3054593" y="3765485"/>
                </a:cubicBezTo>
                <a:lnTo>
                  <a:pt x="3051010" y="3769741"/>
                </a:lnTo>
                <a:lnTo>
                  <a:pt x="3051516" y="3769703"/>
                </a:lnTo>
                <a:cubicBezTo>
                  <a:pt x="2953787" y="3968976"/>
                  <a:pt x="3028963" y="4281046"/>
                  <a:pt x="3066551" y="4412641"/>
                </a:cubicBezTo>
                <a:cubicBezTo>
                  <a:pt x="3066551" y="4412641"/>
                  <a:pt x="3066551" y="4412641"/>
                  <a:pt x="1773527" y="4412641"/>
                </a:cubicBezTo>
                <a:cubicBezTo>
                  <a:pt x="1725603" y="4229348"/>
                  <a:pt x="1593105" y="4122191"/>
                  <a:pt x="1455322" y="4021380"/>
                </a:cubicBezTo>
                <a:lnTo>
                  <a:pt x="1349499" y="3942923"/>
                </a:lnTo>
                <a:lnTo>
                  <a:pt x="1344471" y="3939882"/>
                </a:lnTo>
                <a:lnTo>
                  <a:pt x="1336849" y="3933544"/>
                </a:lnTo>
                <a:lnTo>
                  <a:pt x="1318713" y="3920098"/>
                </a:lnTo>
                <a:cubicBezTo>
                  <a:pt x="1318713" y="3920098"/>
                  <a:pt x="1318713" y="3920098"/>
                  <a:pt x="1320637" y="3920084"/>
                </a:cubicBezTo>
                <a:lnTo>
                  <a:pt x="1320661" y="3920083"/>
                </a:lnTo>
                <a:lnTo>
                  <a:pt x="1242572" y="3855149"/>
                </a:lnTo>
                <a:cubicBezTo>
                  <a:pt x="876891" y="3500986"/>
                  <a:pt x="975628" y="2974500"/>
                  <a:pt x="151877" y="2653111"/>
                </a:cubicBezTo>
                <a:cubicBezTo>
                  <a:pt x="-194174" y="2517789"/>
                  <a:pt x="125547" y="2239627"/>
                  <a:pt x="373801" y="2209556"/>
                </a:cubicBezTo>
                <a:cubicBezTo>
                  <a:pt x="768750" y="2153172"/>
                  <a:pt x="1035811" y="2468922"/>
                  <a:pt x="1148654" y="2784673"/>
                </a:cubicBezTo>
                <a:cubicBezTo>
                  <a:pt x="1231405" y="3013969"/>
                  <a:pt x="1310395" y="3138014"/>
                  <a:pt x="1468375" y="3224469"/>
                </a:cubicBezTo>
                <a:cubicBezTo>
                  <a:pt x="1633878" y="3318443"/>
                  <a:pt x="1727913" y="3442488"/>
                  <a:pt x="1776812" y="3562774"/>
                </a:cubicBezTo>
                <a:cubicBezTo>
                  <a:pt x="1825710" y="3679301"/>
                  <a:pt x="1889654" y="3814623"/>
                  <a:pt x="1983690" y="3807105"/>
                </a:cubicBezTo>
                <a:cubicBezTo>
                  <a:pt x="2066441" y="3799587"/>
                  <a:pt x="1968644" y="3675542"/>
                  <a:pt x="1938553" y="3589086"/>
                </a:cubicBezTo>
                <a:cubicBezTo>
                  <a:pt x="1908461" y="3506390"/>
                  <a:pt x="1934791" y="3566533"/>
                  <a:pt x="1897177" y="3453765"/>
                </a:cubicBezTo>
                <a:cubicBezTo>
                  <a:pt x="1863324" y="3344755"/>
                  <a:pt x="1934791" y="3310925"/>
                  <a:pt x="2006258" y="3393622"/>
                </a:cubicBezTo>
                <a:cubicBezTo>
                  <a:pt x="2070203" y="3465041"/>
                  <a:pt x="2085248" y="3480077"/>
                  <a:pt x="2134147" y="3574051"/>
                </a:cubicBezTo>
                <a:cubicBezTo>
                  <a:pt x="2194330" y="3679301"/>
                  <a:pt x="2280842" y="3807105"/>
                  <a:pt x="2359832" y="3761998"/>
                </a:cubicBezTo>
                <a:cubicBezTo>
                  <a:pt x="2450106" y="3713131"/>
                  <a:pt x="2329741" y="3570292"/>
                  <a:pt x="2262035" y="3465041"/>
                </a:cubicBezTo>
                <a:cubicBezTo>
                  <a:pt x="2205614" y="3374827"/>
                  <a:pt x="2186807" y="3367309"/>
                  <a:pt x="2149192" y="3273335"/>
                </a:cubicBezTo>
                <a:cubicBezTo>
                  <a:pt x="2107817" y="3175603"/>
                  <a:pt x="2149192" y="3168085"/>
                  <a:pt x="2224421" y="3201916"/>
                </a:cubicBezTo>
                <a:cubicBezTo>
                  <a:pt x="2363594" y="3269577"/>
                  <a:pt x="2401208" y="3337237"/>
                  <a:pt x="2517812" y="3404898"/>
                </a:cubicBezTo>
                <a:cubicBezTo>
                  <a:pt x="2630655" y="3472559"/>
                  <a:pt x="2724690" y="3502631"/>
                  <a:pt x="2766066" y="3442488"/>
                </a:cubicBezTo>
                <a:cubicBezTo>
                  <a:pt x="2811203" y="3374827"/>
                  <a:pt x="2709644" y="3310925"/>
                  <a:pt x="2593040" y="3231987"/>
                </a:cubicBezTo>
                <a:cubicBezTo>
                  <a:pt x="2487720" y="3164326"/>
                  <a:pt x="2404969" y="3115460"/>
                  <a:pt x="2307172" y="3032763"/>
                </a:cubicBezTo>
                <a:cubicBezTo>
                  <a:pt x="2220659" y="2961344"/>
                  <a:pt x="2307172" y="2927513"/>
                  <a:pt x="2344786" y="2935031"/>
                </a:cubicBezTo>
                <a:cubicBezTo>
                  <a:pt x="2446345" y="2957585"/>
                  <a:pt x="2510289" y="2968861"/>
                  <a:pt x="2608086" y="2987656"/>
                </a:cubicBezTo>
                <a:cubicBezTo>
                  <a:pt x="2705883" y="3010210"/>
                  <a:pt x="2852578" y="3021487"/>
                  <a:pt x="2852578" y="2938790"/>
                </a:cubicBezTo>
                <a:cubicBezTo>
                  <a:pt x="2852578" y="2848575"/>
                  <a:pt x="2679553" y="2795950"/>
                  <a:pt x="2502766" y="2765879"/>
                </a:cubicBezTo>
                <a:cubicBezTo>
                  <a:pt x="2382401" y="2743325"/>
                  <a:pt x="2318456" y="2743325"/>
                  <a:pt x="2145431" y="2656869"/>
                </a:cubicBezTo>
                <a:cubicBezTo>
                  <a:pt x="2089010" y="2626798"/>
                  <a:pt x="1957360" y="2547860"/>
                  <a:pt x="2036350" y="2487717"/>
                </a:cubicBezTo>
                <a:cubicBezTo>
                  <a:pt x="2096533" y="2442610"/>
                  <a:pt x="2216898" y="2514030"/>
                  <a:pt x="2352309" y="2446369"/>
                </a:cubicBezTo>
                <a:cubicBezTo>
                  <a:pt x="2457629" y="2389985"/>
                  <a:pt x="2544142" y="2171966"/>
                  <a:pt x="2299649" y="2262181"/>
                </a:cubicBezTo>
                <a:cubicBezTo>
                  <a:pt x="2149192" y="2318565"/>
                  <a:pt x="2006258" y="2337360"/>
                  <a:pt x="1863324" y="2288493"/>
                </a:cubicBezTo>
                <a:cubicBezTo>
                  <a:pt x="1784335" y="2258422"/>
                  <a:pt x="1709106" y="2250904"/>
                  <a:pt x="1543603" y="2262181"/>
                </a:cubicBezTo>
                <a:cubicBezTo>
                  <a:pt x="1385624" y="2269699"/>
                  <a:pt x="1287826" y="2153172"/>
                  <a:pt x="1231405" y="1923876"/>
                </a:cubicBezTo>
                <a:cubicBezTo>
                  <a:pt x="1114801" y="1457768"/>
                  <a:pt x="1095994" y="1322446"/>
                  <a:pt x="1024527" y="1033008"/>
                </a:cubicBezTo>
                <a:cubicBezTo>
                  <a:pt x="945537" y="709739"/>
                  <a:pt x="862786" y="480444"/>
                  <a:pt x="1077187" y="393988"/>
                </a:cubicBezTo>
                <a:cubicBezTo>
                  <a:pt x="1340487" y="292497"/>
                  <a:pt x="1419477" y="653355"/>
                  <a:pt x="1457091" y="833784"/>
                </a:cubicBezTo>
                <a:cubicBezTo>
                  <a:pt x="1490944" y="1014213"/>
                  <a:pt x="1554888" y="1269821"/>
                  <a:pt x="1645162" y="1506634"/>
                </a:cubicBezTo>
                <a:cubicBezTo>
                  <a:pt x="1739197" y="1743447"/>
                  <a:pt x="1806903" y="1807349"/>
                  <a:pt x="1855802" y="1547982"/>
                </a:cubicBezTo>
                <a:cubicBezTo>
                  <a:pt x="1904700" y="1284857"/>
                  <a:pt x="1946076" y="848820"/>
                  <a:pt x="1976167" y="510515"/>
                </a:cubicBezTo>
                <a:cubicBezTo>
                  <a:pt x="2002497" y="221077"/>
                  <a:pt x="2047634" y="-30772"/>
                  <a:pt x="2273319" y="30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1893B-2109-4D8E-94A6-9025E45285D9}"/>
              </a:ext>
            </a:extLst>
          </p:cNvPr>
          <p:cNvSpPr txBox="1"/>
          <p:nvPr/>
        </p:nvSpPr>
        <p:spPr>
          <a:xfrm>
            <a:off x="1064522" y="1661818"/>
            <a:ext cx="4554452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 err="1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프로그램시연</a:t>
            </a:r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 및 </a:t>
            </a:r>
            <a:endParaRPr lang="en-US" altLang="ko-KR" sz="5400" b="1" dirty="0">
              <a:latin typeface="Arial" panose="020B0604020202020204" pitchFamily="34" charset="0"/>
              <a:ea typeface="G마켓 산스 TTF Bold" panose="02000000000000000000" pitchFamily="2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5400" b="1" dirty="0">
                <a:latin typeface="Arial" panose="020B0604020202020204" pitchFamily="34" charset="0"/>
                <a:ea typeface="G마켓 산스 TTF Bold" panose="02000000000000000000" pitchFamily="2" charset="-127"/>
                <a:cs typeface="Arial" panose="020B0604020202020204" pitchFamily="34" charset="0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73617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4FDB1A-5F92-4B71-A821-B5763F2A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3" y="1877269"/>
            <a:ext cx="47815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6134C6-C5A1-466C-A562-26D9027CB00E}"/>
              </a:ext>
            </a:extLst>
          </p:cNvPr>
          <p:cNvSpPr txBox="1"/>
          <p:nvPr/>
        </p:nvSpPr>
        <p:spPr>
          <a:xfrm>
            <a:off x="839586" y="1230938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작성한 프로그램이 엉망진창 이지만</a:t>
            </a:r>
            <a:endParaRPr lang="en-US" altLang="ko-KR" dirty="0"/>
          </a:p>
          <a:p>
            <a:r>
              <a:rPr lang="ko-KR" altLang="en-US" dirty="0"/>
              <a:t>의도한 일을 해낼 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53A8B-AD7B-4160-9890-36FB0E2EBFBA}"/>
              </a:ext>
            </a:extLst>
          </p:cNvPr>
          <p:cNvSpPr txBox="1"/>
          <p:nvPr/>
        </p:nvSpPr>
        <p:spPr>
          <a:xfrm>
            <a:off x="6023322" y="3245224"/>
            <a:ext cx="58336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노력하면 </a:t>
            </a:r>
            <a:r>
              <a:rPr lang="ko-KR" altLang="en-US" sz="2400" b="1" dirty="0" err="1"/>
              <a:t>좋은결과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있을거라</a:t>
            </a:r>
            <a:r>
              <a:rPr lang="ko-KR" altLang="en-US" sz="2400" b="1" dirty="0"/>
              <a:t> 확신합니다</a:t>
            </a:r>
            <a:r>
              <a:rPr lang="en-US" altLang="ko-KR" sz="2400" b="1" dirty="0"/>
              <a:t>!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수강생 여러분 </a:t>
            </a:r>
            <a:r>
              <a:rPr lang="ko-KR" altLang="en-US" sz="2400" b="1" dirty="0" err="1"/>
              <a:t>파이팅입니다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155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0639D7-8FE8-4892-B6E6-2FE722F6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36" y="1713832"/>
            <a:ext cx="7930944" cy="46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7AEA7D-2557-4237-9F06-B6503E54D19C}"/>
              </a:ext>
            </a:extLst>
          </p:cNvPr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AEDD368-A4F0-4336-A76C-B46AD6B0924F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8" name="오각형 5">
                <a:extLst>
                  <a:ext uri="{FF2B5EF4-FFF2-40B4-BE49-F238E27FC236}">
                    <a16:creationId xmlns:a16="http://schemas.microsoft.com/office/drawing/2014/main" id="{B44367BC-1EC0-471E-8D83-F6D168D7CB21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AE115A-B313-4B15-84EB-59F54E00C37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045C541-E22E-4BCF-ACEB-F872B655C9EB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FFD18B-B439-4576-AC79-FC627AF61F94}"/>
                </a:ext>
              </a:extLst>
            </p:cNvPr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 </a:t>
              </a:r>
              <a:r>
                <a:rPr lang="ko-KR" altLang="en-US" sz="3200" b="1" dirty="0"/>
                <a:t>코딩 유머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308C98-720C-41A9-AFE4-C6EE959AA7CD}"/>
              </a:ext>
            </a:extLst>
          </p:cNvPr>
          <p:cNvSpPr txBox="1"/>
          <p:nvPr/>
        </p:nvSpPr>
        <p:spPr>
          <a:xfrm>
            <a:off x="1874536" y="1147864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*</a:t>
            </a:r>
            <a:r>
              <a:rPr lang="ko-KR" altLang="en-US" dirty="0"/>
              <a:t>로 직각삼각형 만들기</a:t>
            </a:r>
          </a:p>
        </p:txBody>
      </p:sp>
    </p:spTree>
    <p:extLst>
      <p:ext uri="{BB962C8B-B14F-4D97-AF65-F5344CB8AC3E}">
        <p14:creationId xmlns:p14="http://schemas.microsoft.com/office/powerpoint/2010/main" val="361450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>
            <a:off x="1" y="-27384"/>
            <a:ext cx="5500562" cy="6885384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-27384"/>
            <a:ext cx="339112" cy="68853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5833" y="803297"/>
            <a:ext cx="5998395" cy="678093"/>
            <a:chOff x="5745833" y="803297"/>
            <a:chExt cx="5998395" cy="678093"/>
          </a:xfrm>
        </p:grpSpPr>
        <p:sp>
          <p:nvSpPr>
            <p:cNvPr id="6" name="오각형 5"/>
            <p:cNvSpPr/>
            <p:nvPr/>
          </p:nvSpPr>
          <p:spPr>
            <a:xfrm flipH="1">
              <a:off x="6271618" y="80329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20"/>
            <p:cNvSpPr txBox="1"/>
            <p:nvPr/>
          </p:nvSpPr>
          <p:spPr>
            <a:xfrm>
              <a:off x="5745833" y="863982"/>
              <a:ext cx="628377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spc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01</a:t>
              </a:r>
              <a:endParaRPr lang="zh-CN" altLang="en-US" sz="3733" spc="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68" name="KSO_Shape"/>
            <p:cNvSpPr>
              <a:spLocks/>
            </p:cNvSpPr>
            <p:nvPr/>
          </p:nvSpPr>
          <p:spPr bwMode="auto">
            <a:xfrm>
              <a:off x="11110528" y="962652"/>
              <a:ext cx="370549" cy="36684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08053" y="890735"/>
              <a:ext cx="2302081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조원 소개</a:t>
              </a:r>
              <a:endParaRPr lang="en-US" altLang="ko-KR" sz="267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745833" y="2325145"/>
            <a:ext cx="5998395" cy="678093"/>
            <a:chOff x="5745833" y="2325145"/>
            <a:chExt cx="5998395" cy="678093"/>
          </a:xfrm>
        </p:grpSpPr>
        <p:sp>
          <p:nvSpPr>
            <p:cNvPr id="34" name="오각형 33"/>
            <p:cNvSpPr/>
            <p:nvPr/>
          </p:nvSpPr>
          <p:spPr>
            <a:xfrm flipH="1">
              <a:off x="6271618" y="23251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5745833" y="2376965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02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70" name="淘宝店chenying0907出品 151"/>
            <p:cNvSpPr>
              <a:spLocks noEditPoints="1"/>
            </p:cNvSpPr>
            <p:nvPr/>
          </p:nvSpPr>
          <p:spPr bwMode="auto">
            <a:xfrm>
              <a:off x="11166893" y="2475365"/>
              <a:ext cx="248248" cy="371638"/>
            </a:xfrm>
            <a:custGeom>
              <a:avLst/>
              <a:gdLst>
                <a:gd name="T0" fmla="*/ 72 w 143"/>
                <a:gd name="T1" fmla="*/ 214 h 214"/>
                <a:gd name="T2" fmla="*/ 96 w 143"/>
                <a:gd name="T3" fmla="*/ 204 h 214"/>
                <a:gd name="T4" fmla="*/ 48 w 143"/>
                <a:gd name="T5" fmla="*/ 204 h 214"/>
                <a:gd name="T6" fmla="*/ 72 w 143"/>
                <a:gd name="T7" fmla="*/ 214 h 214"/>
                <a:gd name="T8" fmla="*/ 105 w 143"/>
                <a:gd name="T9" fmla="*/ 183 h 214"/>
                <a:gd name="T10" fmla="*/ 39 w 143"/>
                <a:gd name="T11" fmla="*/ 183 h 214"/>
                <a:gd name="T12" fmla="*/ 33 w 143"/>
                <a:gd name="T13" fmla="*/ 190 h 214"/>
                <a:gd name="T14" fmla="*/ 39 w 143"/>
                <a:gd name="T15" fmla="*/ 196 h 214"/>
                <a:gd name="T16" fmla="*/ 105 w 143"/>
                <a:gd name="T17" fmla="*/ 196 h 214"/>
                <a:gd name="T18" fmla="*/ 111 w 143"/>
                <a:gd name="T19" fmla="*/ 190 h 214"/>
                <a:gd name="T20" fmla="*/ 105 w 143"/>
                <a:gd name="T21" fmla="*/ 183 h 214"/>
                <a:gd name="T22" fmla="*/ 105 w 143"/>
                <a:gd name="T23" fmla="*/ 164 h 214"/>
                <a:gd name="T24" fmla="*/ 39 w 143"/>
                <a:gd name="T25" fmla="*/ 164 h 214"/>
                <a:gd name="T26" fmla="*/ 33 w 143"/>
                <a:gd name="T27" fmla="*/ 171 h 214"/>
                <a:gd name="T28" fmla="*/ 39 w 143"/>
                <a:gd name="T29" fmla="*/ 177 h 214"/>
                <a:gd name="T30" fmla="*/ 105 w 143"/>
                <a:gd name="T31" fmla="*/ 177 h 214"/>
                <a:gd name="T32" fmla="*/ 111 w 143"/>
                <a:gd name="T33" fmla="*/ 171 h 214"/>
                <a:gd name="T34" fmla="*/ 105 w 143"/>
                <a:gd name="T35" fmla="*/ 164 h 214"/>
                <a:gd name="T36" fmla="*/ 72 w 143"/>
                <a:gd name="T37" fmla="*/ 0 h 214"/>
                <a:gd name="T38" fmla="*/ 0 w 143"/>
                <a:gd name="T39" fmla="*/ 71 h 214"/>
                <a:gd name="T40" fmla="*/ 32 w 143"/>
                <a:gd name="T41" fmla="*/ 138 h 214"/>
                <a:gd name="T42" fmla="*/ 37 w 143"/>
                <a:gd name="T43" fmla="*/ 158 h 214"/>
                <a:gd name="T44" fmla="*/ 107 w 143"/>
                <a:gd name="T45" fmla="*/ 158 h 214"/>
                <a:gd name="T46" fmla="*/ 112 w 143"/>
                <a:gd name="T47" fmla="*/ 138 h 214"/>
                <a:gd name="T48" fmla="*/ 143 w 143"/>
                <a:gd name="T49" fmla="*/ 71 h 214"/>
                <a:gd name="T50" fmla="*/ 72 w 143"/>
                <a:gd name="T51" fmla="*/ 0 h 214"/>
                <a:gd name="T52" fmla="*/ 115 w 143"/>
                <a:gd name="T53" fmla="*/ 84 h 214"/>
                <a:gd name="T54" fmla="*/ 93 w 143"/>
                <a:gd name="T55" fmla="*/ 144 h 214"/>
                <a:gd name="T56" fmla="*/ 92 w 143"/>
                <a:gd name="T57" fmla="*/ 146 h 214"/>
                <a:gd name="T58" fmla="*/ 83 w 143"/>
                <a:gd name="T59" fmla="*/ 146 h 214"/>
                <a:gd name="T60" fmla="*/ 83 w 143"/>
                <a:gd name="T61" fmla="*/ 143 h 214"/>
                <a:gd name="T62" fmla="*/ 98 w 143"/>
                <a:gd name="T63" fmla="*/ 93 h 214"/>
                <a:gd name="T64" fmla="*/ 97 w 143"/>
                <a:gd name="T65" fmla="*/ 93 h 214"/>
                <a:gd name="T66" fmla="*/ 96 w 143"/>
                <a:gd name="T67" fmla="*/ 93 h 214"/>
                <a:gd name="T68" fmla="*/ 85 w 143"/>
                <a:gd name="T69" fmla="*/ 88 h 214"/>
                <a:gd name="T70" fmla="*/ 73 w 143"/>
                <a:gd name="T71" fmla="*/ 93 h 214"/>
                <a:gd name="T72" fmla="*/ 59 w 143"/>
                <a:gd name="T73" fmla="*/ 87 h 214"/>
                <a:gd name="T74" fmla="*/ 45 w 143"/>
                <a:gd name="T75" fmla="*/ 92 h 214"/>
                <a:gd name="T76" fmla="*/ 59 w 143"/>
                <a:gd name="T77" fmla="*/ 143 h 214"/>
                <a:gd name="T78" fmla="*/ 60 w 143"/>
                <a:gd name="T79" fmla="*/ 146 h 214"/>
                <a:gd name="T80" fmla="*/ 50 w 143"/>
                <a:gd name="T81" fmla="*/ 146 h 214"/>
                <a:gd name="T82" fmla="*/ 50 w 143"/>
                <a:gd name="T83" fmla="*/ 144 h 214"/>
                <a:gd name="T84" fmla="*/ 30 w 143"/>
                <a:gd name="T85" fmla="*/ 84 h 214"/>
                <a:gd name="T86" fmla="*/ 29 w 143"/>
                <a:gd name="T87" fmla="*/ 84 h 214"/>
                <a:gd name="T88" fmla="*/ 29 w 143"/>
                <a:gd name="T89" fmla="*/ 83 h 214"/>
                <a:gd name="T90" fmla="*/ 29 w 143"/>
                <a:gd name="T91" fmla="*/ 82 h 214"/>
                <a:gd name="T92" fmla="*/ 29 w 143"/>
                <a:gd name="T93" fmla="*/ 82 h 214"/>
                <a:gd name="T94" fmla="*/ 30 w 143"/>
                <a:gd name="T95" fmla="*/ 76 h 214"/>
                <a:gd name="T96" fmla="*/ 37 w 143"/>
                <a:gd name="T97" fmla="*/ 77 h 214"/>
                <a:gd name="T98" fmla="*/ 37 w 143"/>
                <a:gd name="T99" fmla="*/ 77 h 214"/>
                <a:gd name="T100" fmla="*/ 45 w 143"/>
                <a:gd name="T101" fmla="*/ 82 h 214"/>
                <a:gd name="T102" fmla="*/ 56 w 143"/>
                <a:gd name="T103" fmla="*/ 77 h 214"/>
                <a:gd name="T104" fmla="*/ 60 w 143"/>
                <a:gd name="T105" fmla="*/ 75 h 214"/>
                <a:gd name="T106" fmla="*/ 63 w 143"/>
                <a:gd name="T107" fmla="*/ 77 h 214"/>
                <a:gd name="T108" fmla="*/ 73 w 143"/>
                <a:gd name="T109" fmla="*/ 83 h 214"/>
                <a:gd name="T110" fmla="*/ 82 w 143"/>
                <a:gd name="T111" fmla="*/ 78 h 214"/>
                <a:gd name="T112" fmla="*/ 86 w 143"/>
                <a:gd name="T113" fmla="*/ 76 h 214"/>
                <a:gd name="T114" fmla="*/ 90 w 143"/>
                <a:gd name="T115" fmla="*/ 78 h 214"/>
                <a:gd name="T116" fmla="*/ 97 w 143"/>
                <a:gd name="T117" fmla="*/ 83 h 214"/>
                <a:gd name="T118" fmla="*/ 97 w 143"/>
                <a:gd name="T119" fmla="*/ 83 h 214"/>
                <a:gd name="T120" fmla="*/ 107 w 143"/>
                <a:gd name="T121" fmla="*/ 78 h 214"/>
                <a:gd name="T122" fmla="*/ 114 w 143"/>
                <a:gd name="T123" fmla="*/ 77 h 214"/>
                <a:gd name="T124" fmla="*/ 115 w 143"/>
                <a:gd name="T125" fmla="*/ 8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" h="214">
                  <a:moveTo>
                    <a:pt x="72" y="214"/>
                  </a:moveTo>
                  <a:cubicBezTo>
                    <a:pt x="82" y="214"/>
                    <a:pt x="91" y="210"/>
                    <a:pt x="96" y="204"/>
                  </a:cubicBezTo>
                  <a:cubicBezTo>
                    <a:pt x="48" y="204"/>
                    <a:pt x="48" y="204"/>
                    <a:pt x="48" y="204"/>
                  </a:cubicBezTo>
                  <a:cubicBezTo>
                    <a:pt x="53" y="210"/>
                    <a:pt x="62" y="214"/>
                    <a:pt x="72" y="214"/>
                  </a:cubicBezTo>
                  <a:close/>
                  <a:moveTo>
                    <a:pt x="105" y="183"/>
                  </a:moveTo>
                  <a:cubicBezTo>
                    <a:pt x="39" y="183"/>
                    <a:pt x="39" y="183"/>
                    <a:pt x="39" y="183"/>
                  </a:cubicBezTo>
                  <a:cubicBezTo>
                    <a:pt x="35" y="183"/>
                    <a:pt x="33" y="186"/>
                    <a:pt x="33" y="190"/>
                  </a:cubicBezTo>
                  <a:cubicBezTo>
                    <a:pt x="33" y="193"/>
                    <a:pt x="35" y="196"/>
                    <a:pt x="39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8" y="196"/>
                    <a:pt x="111" y="193"/>
                    <a:pt x="111" y="190"/>
                  </a:cubicBezTo>
                  <a:cubicBezTo>
                    <a:pt x="111" y="186"/>
                    <a:pt x="108" y="183"/>
                    <a:pt x="105" y="183"/>
                  </a:cubicBezTo>
                  <a:close/>
                  <a:moveTo>
                    <a:pt x="105" y="164"/>
                  </a:moveTo>
                  <a:cubicBezTo>
                    <a:pt x="39" y="164"/>
                    <a:pt x="39" y="164"/>
                    <a:pt x="39" y="164"/>
                  </a:cubicBezTo>
                  <a:cubicBezTo>
                    <a:pt x="35" y="164"/>
                    <a:pt x="33" y="167"/>
                    <a:pt x="33" y="171"/>
                  </a:cubicBezTo>
                  <a:cubicBezTo>
                    <a:pt x="33" y="174"/>
                    <a:pt x="35" y="177"/>
                    <a:pt x="39" y="177"/>
                  </a:cubicBezTo>
                  <a:cubicBezTo>
                    <a:pt x="105" y="177"/>
                    <a:pt x="105" y="177"/>
                    <a:pt x="105" y="177"/>
                  </a:cubicBezTo>
                  <a:cubicBezTo>
                    <a:pt x="108" y="177"/>
                    <a:pt x="111" y="174"/>
                    <a:pt x="111" y="171"/>
                  </a:cubicBezTo>
                  <a:cubicBezTo>
                    <a:pt x="111" y="167"/>
                    <a:pt x="108" y="164"/>
                    <a:pt x="105" y="164"/>
                  </a:cubicBezTo>
                  <a:close/>
                  <a:moveTo>
                    <a:pt x="72" y="0"/>
                  </a:moveTo>
                  <a:cubicBezTo>
                    <a:pt x="32" y="0"/>
                    <a:pt x="0" y="32"/>
                    <a:pt x="0" y="71"/>
                  </a:cubicBezTo>
                  <a:cubicBezTo>
                    <a:pt x="0" y="98"/>
                    <a:pt x="19" y="117"/>
                    <a:pt x="32" y="138"/>
                  </a:cubicBezTo>
                  <a:cubicBezTo>
                    <a:pt x="35" y="144"/>
                    <a:pt x="37" y="158"/>
                    <a:pt x="37" y="158"/>
                  </a:cubicBezTo>
                  <a:cubicBezTo>
                    <a:pt x="107" y="158"/>
                    <a:pt x="107" y="158"/>
                    <a:pt x="107" y="158"/>
                  </a:cubicBezTo>
                  <a:cubicBezTo>
                    <a:pt x="107" y="158"/>
                    <a:pt x="109" y="144"/>
                    <a:pt x="112" y="138"/>
                  </a:cubicBezTo>
                  <a:cubicBezTo>
                    <a:pt x="125" y="117"/>
                    <a:pt x="143" y="98"/>
                    <a:pt x="143" y="71"/>
                  </a:cubicBezTo>
                  <a:cubicBezTo>
                    <a:pt x="143" y="32"/>
                    <a:pt x="111" y="0"/>
                    <a:pt x="72" y="0"/>
                  </a:cubicBezTo>
                  <a:close/>
                  <a:moveTo>
                    <a:pt x="115" y="84"/>
                  </a:moveTo>
                  <a:cubicBezTo>
                    <a:pt x="102" y="100"/>
                    <a:pt x="95" y="120"/>
                    <a:pt x="93" y="144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5" y="124"/>
                    <a:pt x="90" y="107"/>
                    <a:pt x="98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3" y="92"/>
                    <a:pt x="89" y="92"/>
                    <a:pt x="85" y="88"/>
                  </a:cubicBezTo>
                  <a:cubicBezTo>
                    <a:pt x="82" y="91"/>
                    <a:pt x="77" y="93"/>
                    <a:pt x="73" y="93"/>
                  </a:cubicBezTo>
                  <a:cubicBezTo>
                    <a:pt x="68" y="93"/>
                    <a:pt x="63" y="91"/>
                    <a:pt x="59" y="87"/>
                  </a:cubicBezTo>
                  <a:cubicBezTo>
                    <a:pt x="55" y="90"/>
                    <a:pt x="50" y="92"/>
                    <a:pt x="45" y="92"/>
                  </a:cubicBezTo>
                  <a:cubicBezTo>
                    <a:pt x="57" y="114"/>
                    <a:pt x="59" y="137"/>
                    <a:pt x="59" y="143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49" y="135"/>
                    <a:pt x="46" y="107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0"/>
                    <a:pt x="28" y="77"/>
                    <a:pt x="30" y="76"/>
                  </a:cubicBezTo>
                  <a:cubicBezTo>
                    <a:pt x="32" y="74"/>
                    <a:pt x="35" y="75"/>
                    <a:pt x="37" y="77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39" y="80"/>
                    <a:pt x="42" y="82"/>
                    <a:pt x="45" y="82"/>
                  </a:cubicBezTo>
                  <a:cubicBezTo>
                    <a:pt x="48" y="82"/>
                    <a:pt x="52" y="81"/>
                    <a:pt x="56" y="77"/>
                  </a:cubicBezTo>
                  <a:cubicBezTo>
                    <a:pt x="57" y="76"/>
                    <a:pt x="58" y="75"/>
                    <a:pt x="60" y="75"/>
                  </a:cubicBezTo>
                  <a:cubicBezTo>
                    <a:pt x="61" y="76"/>
                    <a:pt x="62" y="76"/>
                    <a:pt x="63" y="77"/>
                  </a:cubicBezTo>
                  <a:cubicBezTo>
                    <a:pt x="67" y="81"/>
                    <a:pt x="70" y="83"/>
                    <a:pt x="73" y="83"/>
                  </a:cubicBezTo>
                  <a:cubicBezTo>
                    <a:pt x="77" y="83"/>
                    <a:pt x="80" y="80"/>
                    <a:pt x="82" y="78"/>
                  </a:cubicBezTo>
                  <a:cubicBezTo>
                    <a:pt x="83" y="77"/>
                    <a:pt x="84" y="76"/>
                    <a:pt x="86" y="76"/>
                  </a:cubicBezTo>
                  <a:cubicBezTo>
                    <a:pt x="87" y="76"/>
                    <a:pt x="89" y="77"/>
                    <a:pt x="90" y="78"/>
                  </a:cubicBezTo>
                  <a:cubicBezTo>
                    <a:pt x="91" y="80"/>
                    <a:pt x="93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101" y="83"/>
                    <a:pt x="104" y="81"/>
                    <a:pt x="107" y="78"/>
                  </a:cubicBezTo>
                  <a:cubicBezTo>
                    <a:pt x="109" y="76"/>
                    <a:pt x="112" y="75"/>
                    <a:pt x="114" y="77"/>
                  </a:cubicBezTo>
                  <a:cubicBezTo>
                    <a:pt x="116" y="79"/>
                    <a:pt x="116" y="82"/>
                    <a:pt x="115" y="8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91440" tIns="45720" rIns="91440" bIns="45720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8053" y="2409576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기획의도</a:t>
              </a:r>
              <a:endParaRPr lang="en-US" altLang="ko-KR" sz="267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01269" y="2975030"/>
            <a:ext cx="230208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b="1" dirty="0">
                <a:solidFill>
                  <a:schemeClr val="bg1"/>
                </a:solidFill>
              </a:rPr>
              <a:t>목차</a:t>
            </a:r>
            <a:endParaRPr lang="en-US" altLang="ko-KR" sz="53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47972" y="5348945"/>
            <a:ext cx="5996256" cy="678093"/>
            <a:chOff x="5747972" y="5348945"/>
            <a:chExt cx="5996256" cy="678093"/>
          </a:xfrm>
        </p:grpSpPr>
        <p:sp>
          <p:nvSpPr>
            <p:cNvPr id="37" name="오각형 36"/>
            <p:cNvSpPr/>
            <p:nvPr/>
          </p:nvSpPr>
          <p:spPr>
            <a:xfrm flipH="1">
              <a:off x="6271618" y="5348945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20"/>
            <p:cNvSpPr txBox="1"/>
            <p:nvPr/>
          </p:nvSpPr>
          <p:spPr>
            <a:xfrm>
              <a:off x="5747972" y="5402939"/>
              <a:ext cx="525785" cy="57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04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88" name="淘宝店chenying0907出品 17"/>
            <p:cNvSpPr>
              <a:spLocks noEditPoints="1"/>
            </p:cNvSpPr>
            <p:nvPr/>
          </p:nvSpPr>
          <p:spPr bwMode="auto">
            <a:xfrm>
              <a:off x="11095120" y="5481459"/>
              <a:ext cx="401365" cy="335612"/>
            </a:xfrm>
            <a:custGeom>
              <a:avLst/>
              <a:gdLst>
                <a:gd name="T0" fmla="*/ 80 w 349"/>
                <a:gd name="T1" fmla="*/ 247 h 290"/>
                <a:gd name="T2" fmla="*/ 111 w 349"/>
                <a:gd name="T3" fmla="*/ 247 h 290"/>
                <a:gd name="T4" fmla="*/ 111 w 349"/>
                <a:gd name="T5" fmla="*/ 232 h 290"/>
                <a:gd name="T6" fmla="*/ 153 w 349"/>
                <a:gd name="T7" fmla="*/ 232 h 290"/>
                <a:gd name="T8" fmla="*/ 153 w 349"/>
                <a:gd name="T9" fmla="*/ 44 h 290"/>
                <a:gd name="T10" fmla="*/ 76 w 349"/>
                <a:gd name="T11" fmla="*/ 61 h 290"/>
                <a:gd name="T12" fmla="*/ 78 w 349"/>
                <a:gd name="T13" fmla="*/ 69 h 290"/>
                <a:gd name="T14" fmla="*/ 76 w 349"/>
                <a:gd name="T15" fmla="*/ 77 h 290"/>
                <a:gd name="T16" fmla="*/ 121 w 349"/>
                <a:gd name="T17" fmla="*/ 155 h 290"/>
                <a:gd name="T18" fmla="*/ 125 w 349"/>
                <a:gd name="T19" fmla="*/ 155 h 290"/>
                <a:gd name="T20" fmla="*/ 2 w 349"/>
                <a:gd name="T21" fmla="*/ 155 h 290"/>
                <a:gd name="T22" fmla="*/ 6 w 349"/>
                <a:gd name="T23" fmla="*/ 155 h 290"/>
                <a:gd name="T24" fmla="*/ 6 w 349"/>
                <a:gd name="T25" fmla="*/ 155 h 290"/>
                <a:gd name="T26" fmla="*/ 52 w 349"/>
                <a:gd name="T27" fmla="*/ 77 h 290"/>
                <a:gd name="T28" fmla="*/ 50 w 349"/>
                <a:gd name="T29" fmla="*/ 69 h 290"/>
                <a:gd name="T30" fmla="*/ 62 w 349"/>
                <a:gd name="T31" fmla="*/ 55 h 290"/>
                <a:gd name="T32" fmla="*/ 62 w 349"/>
                <a:gd name="T33" fmla="*/ 51 h 290"/>
                <a:gd name="T34" fmla="*/ 155 w 349"/>
                <a:gd name="T35" fmla="*/ 17 h 290"/>
                <a:gd name="T36" fmla="*/ 170 w 349"/>
                <a:gd name="T37" fmla="*/ 2 h 290"/>
                <a:gd name="T38" fmla="*/ 190 w 349"/>
                <a:gd name="T39" fmla="*/ 9 h 290"/>
                <a:gd name="T40" fmla="*/ 288 w 349"/>
                <a:gd name="T41" fmla="*/ 1 h 290"/>
                <a:gd name="T42" fmla="*/ 290 w 349"/>
                <a:gd name="T43" fmla="*/ 4 h 290"/>
                <a:gd name="T44" fmla="*/ 302 w 349"/>
                <a:gd name="T45" fmla="*/ 18 h 290"/>
                <a:gd name="T46" fmla="*/ 300 w 349"/>
                <a:gd name="T47" fmla="*/ 26 h 290"/>
                <a:gd name="T48" fmla="*/ 344 w 349"/>
                <a:gd name="T49" fmla="*/ 104 h 290"/>
                <a:gd name="T50" fmla="*/ 349 w 349"/>
                <a:gd name="T51" fmla="*/ 104 h 290"/>
                <a:gd name="T52" fmla="*/ 226 w 349"/>
                <a:gd name="T53" fmla="*/ 104 h 290"/>
                <a:gd name="T54" fmla="*/ 230 w 349"/>
                <a:gd name="T55" fmla="*/ 104 h 290"/>
                <a:gd name="T56" fmla="*/ 230 w 349"/>
                <a:gd name="T57" fmla="*/ 104 h 290"/>
                <a:gd name="T58" fmla="*/ 276 w 349"/>
                <a:gd name="T59" fmla="*/ 26 h 290"/>
                <a:gd name="T60" fmla="*/ 273 w 349"/>
                <a:gd name="T61" fmla="*/ 18 h 290"/>
                <a:gd name="T62" fmla="*/ 274 w 349"/>
                <a:gd name="T63" fmla="*/ 17 h 290"/>
                <a:gd name="T64" fmla="*/ 196 w 349"/>
                <a:gd name="T65" fmla="*/ 34 h 290"/>
                <a:gd name="T66" fmla="*/ 196 w 349"/>
                <a:gd name="T67" fmla="*/ 232 h 290"/>
                <a:gd name="T68" fmla="*/ 235 w 349"/>
                <a:gd name="T69" fmla="*/ 232 h 290"/>
                <a:gd name="T70" fmla="*/ 235 w 349"/>
                <a:gd name="T71" fmla="*/ 247 h 290"/>
                <a:gd name="T72" fmla="*/ 265 w 349"/>
                <a:gd name="T73" fmla="*/ 247 h 290"/>
                <a:gd name="T74" fmla="*/ 265 w 349"/>
                <a:gd name="T75" fmla="*/ 290 h 290"/>
                <a:gd name="T76" fmla="*/ 80 w 349"/>
                <a:gd name="T77" fmla="*/ 290 h 290"/>
                <a:gd name="T78" fmla="*/ 80 w 349"/>
                <a:gd name="T79" fmla="*/ 247 h 290"/>
                <a:gd name="T80" fmla="*/ 292 w 349"/>
                <a:gd name="T81" fmla="*/ 32 h 290"/>
                <a:gd name="T82" fmla="*/ 288 w 349"/>
                <a:gd name="T83" fmla="*/ 33 h 290"/>
                <a:gd name="T84" fmla="*/ 284 w 349"/>
                <a:gd name="T85" fmla="*/ 32 h 290"/>
                <a:gd name="T86" fmla="*/ 241 w 349"/>
                <a:gd name="T87" fmla="*/ 104 h 290"/>
                <a:gd name="T88" fmla="*/ 333 w 349"/>
                <a:gd name="T89" fmla="*/ 104 h 290"/>
                <a:gd name="T90" fmla="*/ 292 w 349"/>
                <a:gd name="T91" fmla="*/ 32 h 290"/>
                <a:gd name="T92" fmla="*/ 68 w 349"/>
                <a:gd name="T93" fmla="*/ 83 h 290"/>
                <a:gd name="T94" fmla="*/ 64 w 349"/>
                <a:gd name="T95" fmla="*/ 83 h 290"/>
                <a:gd name="T96" fmla="*/ 60 w 349"/>
                <a:gd name="T97" fmla="*/ 83 h 290"/>
                <a:gd name="T98" fmla="*/ 17 w 349"/>
                <a:gd name="T99" fmla="*/ 155 h 290"/>
                <a:gd name="T100" fmla="*/ 110 w 349"/>
                <a:gd name="T101" fmla="*/ 155 h 290"/>
                <a:gd name="T102" fmla="*/ 68 w 349"/>
                <a:gd name="T103" fmla="*/ 8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290">
                  <a:moveTo>
                    <a:pt x="80" y="247"/>
                  </a:moveTo>
                  <a:cubicBezTo>
                    <a:pt x="111" y="247"/>
                    <a:pt x="111" y="247"/>
                    <a:pt x="111" y="247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53" y="44"/>
                    <a:pt x="153" y="44"/>
                    <a:pt x="153" y="44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5"/>
                    <a:pt x="76" y="77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3" y="201"/>
                    <a:pt x="0" y="200"/>
                    <a:pt x="2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1" y="75"/>
                    <a:pt x="50" y="72"/>
                    <a:pt x="50" y="69"/>
                  </a:cubicBezTo>
                  <a:cubicBezTo>
                    <a:pt x="50" y="62"/>
                    <a:pt x="55" y="56"/>
                    <a:pt x="62" y="55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0"/>
                    <a:pt x="162" y="4"/>
                    <a:pt x="170" y="2"/>
                  </a:cubicBezTo>
                  <a:cubicBezTo>
                    <a:pt x="178" y="0"/>
                    <a:pt x="186" y="3"/>
                    <a:pt x="190" y="9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90" y="4"/>
                    <a:pt x="290" y="4"/>
                    <a:pt x="290" y="4"/>
                  </a:cubicBezTo>
                  <a:cubicBezTo>
                    <a:pt x="297" y="5"/>
                    <a:pt x="302" y="11"/>
                    <a:pt x="302" y="18"/>
                  </a:cubicBezTo>
                  <a:cubicBezTo>
                    <a:pt x="302" y="21"/>
                    <a:pt x="301" y="24"/>
                    <a:pt x="300" y="26"/>
                  </a:cubicBezTo>
                  <a:cubicBezTo>
                    <a:pt x="344" y="104"/>
                    <a:pt x="344" y="104"/>
                    <a:pt x="344" y="104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50"/>
                    <a:pt x="224" y="150"/>
                    <a:pt x="226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30" y="104"/>
                    <a:pt x="230" y="104"/>
                    <a:pt x="230" y="104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4" y="24"/>
                    <a:pt x="273" y="21"/>
                    <a:pt x="273" y="18"/>
                  </a:cubicBezTo>
                  <a:cubicBezTo>
                    <a:pt x="273" y="18"/>
                    <a:pt x="273" y="17"/>
                    <a:pt x="274" y="17"/>
                  </a:cubicBezTo>
                  <a:cubicBezTo>
                    <a:pt x="196" y="34"/>
                    <a:pt x="196" y="34"/>
                    <a:pt x="196" y="34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235" y="232"/>
                    <a:pt x="235" y="232"/>
                    <a:pt x="235" y="232"/>
                  </a:cubicBezTo>
                  <a:cubicBezTo>
                    <a:pt x="235" y="247"/>
                    <a:pt x="235" y="247"/>
                    <a:pt x="235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0" y="247"/>
                    <a:pt x="80" y="247"/>
                    <a:pt x="80" y="247"/>
                  </a:cubicBezTo>
                  <a:close/>
                  <a:moveTo>
                    <a:pt x="292" y="32"/>
                  </a:moveTo>
                  <a:cubicBezTo>
                    <a:pt x="291" y="32"/>
                    <a:pt x="289" y="33"/>
                    <a:pt x="288" y="33"/>
                  </a:cubicBezTo>
                  <a:cubicBezTo>
                    <a:pt x="286" y="33"/>
                    <a:pt x="285" y="32"/>
                    <a:pt x="284" y="32"/>
                  </a:cubicBezTo>
                  <a:cubicBezTo>
                    <a:pt x="241" y="104"/>
                    <a:pt x="241" y="104"/>
                    <a:pt x="241" y="104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292" y="32"/>
                    <a:pt x="292" y="32"/>
                    <a:pt x="292" y="32"/>
                  </a:cubicBezTo>
                  <a:close/>
                  <a:moveTo>
                    <a:pt x="68" y="83"/>
                  </a:moveTo>
                  <a:cubicBezTo>
                    <a:pt x="67" y="83"/>
                    <a:pt x="65" y="83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10" y="155"/>
                    <a:pt x="110" y="155"/>
                    <a:pt x="110" y="155"/>
                  </a:cubicBezTo>
                  <a:lnTo>
                    <a:pt x="68" y="8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05842" y="5436383"/>
              <a:ext cx="4380726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/>
                <a:t>프로그램 시연 및 질의응답</a:t>
              </a:r>
              <a:endParaRPr lang="en-US" altLang="ko-KR" sz="267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35148" y="3824137"/>
            <a:ext cx="6011947" cy="678093"/>
            <a:chOff x="5735148" y="3824137"/>
            <a:chExt cx="6011947" cy="678093"/>
          </a:xfrm>
        </p:grpSpPr>
        <p:sp>
          <p:nvSpPr>
            <p:cNvPr id="35" name="오각형 34"/>
            <p:cNvSpPr/>
            <p:nvPr/>
          </p:nvSpPr>
          <p:spPr>
            <a:xfrm flipH="1">
              <a:off x="6274485" y="3824137"/>
              <a:ext cx="5472610" cy="67809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20"/>
            <p:cNvSpPr txBox="1"/>
            <p:nvPr/>
          </p:nvSpPr>
          <p:spPr>
            <a:xfrm>
              <a:off x="5735148" y="3889951"/>
              <a:ext cx="525785" cy="57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7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Han Sans CN Medium" panose="020B0500000000000000" pitchFamily="34" charset="-128"/>
                </a:rPr>
                <a:t>03</a:t>
              </a:r>
              <a:endParaRPr lang="zh-CN" altLang="en-US" sz="37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91" name="淘宝店chenying0907出品 20"/>
            <p:cNvSpPr>
              <a:spLocks noEditPoints="1"/>
            </p:cNvSpPr>
            <p:nvPr/>
          </p:nvSpPr>
          <p:spPr bwMode="auto">
            <a:xfrm>
              <a:off x="11086568" y="4037558"/>
              <a:ext cx="408899" cy="279174"/>
            </a:xfrm>
            <a:custGeom>
              <a:avLst/>
              <a:gdLst>
                <a:gd name="T0" fmla="*/ 323 w 346"/>
                <a:gd name="T1" fmla="*/ 96 h 235"/>
                <a:gd name="T2" fmla="*/ 306 w 346"/>
                <a:gd name="T3" fmla="*/ 83 h 235"/>
                <a:gd name="T4" fmla="*/ 268 w 346"/>
                <a:gd name="T5" fmla="*/ 37 h 235"/>
                <a:gd name="T6" fmla="*/ 255 w 346"/>
                <a:gd name="T7" fmla="*/ 13 h 235"/>
                <a:gd name="T8" fmla="*/ 255 w 346"/>
                <a:gd name="T9" fmla="*/ 13 h 235"/>
                <a:gd name="T10" fmla="*/ 225 w 346"/>
                <a:gd name="T11" fmla="*/ 0 h 235"/>
                <a:gd name="T12" fmla="*/ 194 w 346"/>
                <a:gd name="T13" fmla="*/ 13 h 235"/>
                <a:gd name="T14" fmla="*/ 194 w 346"/>
                <a:gd name="T15" fmla="*/ 13 h 235"/>
                <a:gd name="T16" fmla="*/ 181 w 346"/>
                <a:gd name="T17" fmla="*/ 44 h 235"/>
                <a:gd name="T18" fmla="*/ 189 w 346"/>
                <a:gd name="T19" fmla="*/ 68 h 235"/>
                <a:gd name="T20" fmla="*/ 189 w 346"/>
                <a:gd name="T21" fmla="*/ 75 h 235"/>
                <a:gd name="T22" fmla="*/ 179 w 346"/>
                <a:gd name="T23" fmla="*/ 75 h 235"/>
                <a:gd name="T24" fmla="*/ 158 w 346"/>
                <a:gd name="T25" fmla="*/ 75 h 235"/>
                <a:gd name="T26" fmla="*/ 158 w 346"/>
                <a:gd name="T27" fmla="*/ 68 h 235"/>
                <a:gd name="T28" fmla="*/ 166 w 346"/>
                <a:gd name="T29" fmla="*/ 44 h 235"/>
                <a:gd name="T30" fmla="*/ 153 w 346"/>
                <a:gd name="T31" fmla="*/ 13 h 235"/>
                <a:gd name="T32" fmla="*/ 153 w 346"/>
                <a:gd name="T33" fmla="*/ 13 h 235"/>
                <a:gd name="T34" fmla="*/ 122 w 346"/>
                <a:gd name="T35" fmla="*/ 0 h 235"/>
                <a:gd name="T36" fmla="*/ 91 w 346"/>
                <a:gd name="T37" fmla="*/ 13 h 235"/>
                <a:gd name="T38" fmla="*/ 91 w 346"/>
                <a:gd name="T39" fmla="*/ 13 h 235"/>
                <a:gd name="T40" fmla="*/ 79 w 346"/>
                <a:gd name="T41" fmla="*/ 37 h 235"/>
                <a:gd name="T42" fmla="*/ 41 w 346"/>
                <a:gd name="T43" fmla="*/ 83 h 235"/>
                <a:gd name="T44" fmla="*/ 24 w 346"/>
                <a:gd name="T45" fmla="*/ 96 h 235"/>
                <a:gd name="T46" fmla="*/ 0 w 346"/>
                <a:gd name="T47" fmla="*/ 153 h 235"/>
                <a:gd name="T48" fmla="*/ 24 w 346"/>
                <a:gd name="T49" fmla="*/ 211 h 235"/>
                <a:gd name="T50" fmla="*/ 82 w 346"/>
                <a:gd name="T51" fmla="*/ 235 h 235"/>
                <a:gd name="T52" fmla="*/ 140 w 346"/>
                <a:gd name="T53" fmla="*/ 211 h 235"/>
                <a:gd name="T54" fmla="*/ 164 w 346"/>
                <a:gd name="T55" fmla="*/ 153 h 235"/>
                <a:gd name="T56" fmla="*/ 157 w 346"/>
                <a:gd name="T57" fmla="*/ 122 h 235"/>
                <a:gd name="T58" fmla="*/ 157 w 346"/>
                <a:gd name="T59" fmla="*/ 114 h 235"/>
                <a:gd name="T60" fmla="*/ 190 w 346"/>
                <a:gd name="T61" fmla="*/ 114 h 235"/>
                <a:gd name="T62" fmla="*/ 190 w 346"/>
                <a:gd name="T63" fmla="*/ 122 h 235"/>
                <a:gd name="T64" fmla="*/ 183 w 346"/>
                <a:gd name="T65" fmla="*/ 153 h 235"/>
                <a:gd name="T66" fmla="*/ 207 w 346"/>
                <a:gd name="T67" fmla="*/ 211 h 235"/>
                <a:gd name="T68" fmla="*/ 265 w 346"/>
                <a:gd name="T69" fmla="*/ 235 h 235"/>
                <a:gd name="T70" fmla="*/ 323 w 346"/>
                <a:gd name="T71" fmla="*/ 211 h 235"/>
                <a:gd name="T72" fmla="*/ 346 w 346"/>
                <a:gd name="T73" fmla="*/ 153 h 235"/>
                <a:gd name="T74" fmla="*/ 323 w 346"/>
                <a:gd name="T75" fmla="*/ 96 h 235"/>
                <a:gd name="T76" fmla="*/ 119 w 346"/>
                <a:gd name="T77" fmla="*/ 191 h 235"/>
                <a:gd name="T78" fmla="*/ 82 w 346"/>
                <a:gd name="T79" fmla="*/ 206 h 235"/>
                <a:gd name="T80" fmla="*/ 45 w 346"/>
                <a:gd name="T81" fmla="*/ 191 h 235"/>
                <a:gd name="T82" fmla="*/ 29 w 346"/>
                <a:gd name="T83" fmla="*/ 153 h 235"/>
                <a:gd name="T84" fmla="*/ 45 w 346"/>
                <a:gd name="T85" fmla="*/ 116 h 235"/>
                <a:gd name="T86" fmla="*/ 82 w 346"/>
                <a:gd name="T87" fmla="*/ 101 h 235"/>
                <a:gd name="T88" fmla="*/ 119 w 346"/>
                <a:gd name="T89" fmla="*/ 116 h 235"/>
                <a:gd name="T90" fmla="*/ 135 w 346"/>
                <a:gd name="T91" fmla="*/ 153 h 235"/>
                <a:gd name="T92" fmla="*/ 119 w 346"/>
                <a:gd name="T93" fmla="*/ 191 h 235"/>
                <a:gd name="T94" fmla="*/ 302 w 346"/>
                <a:gd name="T95" fmla="*/ 191 h 235"/>
                <a:gd name="T96" fmla="*/ 265 w 346"/>
                <a:gd name="T97" fmla="*/ 206 h 235"/>
                <a:gd name="T98" fmla="*/ 228 w 346"/>
                <a:gd name="T99" fmla="*/ 191 h 235"/>
                <a:gd name="T100" fmla="*/ 212 w 346"/>
                <a:gd name="T101" fmla="*/ 153 h 235"/>
                <a:gd name="T102" fmla="*/ 228 w 346"/>
                <a:gd name="T103" fmla="*/ 116 h 235"/>
                <a:gd name="T104" fmla="*/ 265 w 346"/>
                <a:gd name="T105" fmla="*/ 101 h 235"/>
                <a:gd name="T106" fmla="*/ 302 w 346"/>
                <a:gd name="T107" fmla="*/ 116 h 235"/>
                <a:gd name="T108" fmla="*/ 318 w 346"/>
                <a:gd name="T109" fmla="*/ 153 h 235"/>
                <a:gd name="T110" fmla="*/ 302 w 346"/>
                <a:gd name="T11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235">
                  <a:moveTo>
                    <a:pt x="323" y="96"/>
                  </a:moveTo>
                  <a:cubicBezTo>
                    <a:pt x="318" y="91"/>
                    <a:pt x="312" y="87"/>
                    <a:pt x="306" y="83"/>
                  </a:cubicBezTo>
                  <a:cubicBezTo>
                    <a:pt x="268" y="37"/>
                    <a:pt x="268" y="37"/>
                    <a:pt x="268" y="37"/>
                  </a:cubicBezTo>
                  <a:cubicBezTo>
                    <a:pt x="266" y="28"/>
                    <a:pt x="262" y="19"/>
                    <a:pt x="255" y="13"/>
                  </a:cubicBezTo>
                  <a:cubicBezTo>
                    <a:pt x="255" y="13"/>
                    <a:pt x="255" y="13"/>
                    <a:pt x="255" y="13"/>
                  </a:cubicBezTo>
                  <a:cubicBezTo>
                    <a:pt x="248" y="5"/>
                    <a:pt x="237" y="0"/>
                    <a:pt x="225" y="0"/>
                  </a:cubicBezTo>
                  <a:cubicBezTo>
                    <a:pt x="213" y="0"/>
                    <a:pt x="202" y="5"/>
                    <a:pt x="194" y="13"/>
                  </a:cubicBezTo>
                  <a:cubicBezTo>
                    <a:pt x="194" y="13"/>
                    <a:pt x="194" y="13"/>
                    <a:pt x="194" y="13"/>
                  </a:cubicBezTo>
                  <a:cubicBezTo>
                    <a:pt x="186" y="21"/>
                    <a:pt x="181" y="32"/>
                    <a:pt x="181" y="44"/>
                  </a:cubicBezTo>
                  <a:cubicBezTo>
                    <a:pt x="181" y="53"/>
                    <a:pt x="184" y="61"/>
                    <a:pt x="189" y="68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63" y="61"/>
                    <a:pt x="166" y="53"/>
                    <a:pt x="166" y="44"/>
                  </a:cubicBezTo>
                  <a:cubicBezTo>
                    <a:pt x="166" y="32"/>
                    <a:pt x="161" y="21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45" y="5"/>
                    <a:pt x="134" y="0"/>
                    <a:pt x="122" y="0"/>
                  </a:cubicBezTo>
                  <a:cubicBezTo>
                    <a:pt x="110" y="0"/>
                    <a:pt x="99" y="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5" y="19"/>
                    <a:pt x="81" y="28"/>
                    <a:pt x="79" y="37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5" y="87"/>
                    <a:pt x="29" y="91"/>
                    <a:pt x="24" y="96"/>
                  </a:cubicBezTo>
                  <a:cubicBezTo>
                    <a:pt x="10" y="111"/>
                    <a:pt x="0" y="131"/>
                    <a:pt x="0" y="153"/>
                  </a:cubicBezTo>
                  <a:cubicBezTo>
                    <a:pt x="0" y="176"/>
                    <a:pt x="10" y="196"/>
                    <a:pt x="24" y="211"/>
                  </a:cubicBezTo>
                  <a:cubicBezTo>
                    <a:pt x="39" y="226"/>
                    <a:pt x="59" y="235"/>
                    <a:pt x="82" y="235"/>
                  </a:cubicBezTo>
                  <a:cubicBezTo>
                    <a:pt x="105" y="235"/>
                    <a:pt x="125" y="226"/>
                    <a:pt x="140" y="211"/>
                  </a:cubicBezTo>
                  <a:cubicBezTo>
                    <a:pt x="154" y="196"/>
                    <a:pt x="164" y="176"/>
                    <a:pt x="164" y="153"/>
                  </a:cubicBezTo>
                  <a:cubicBezTo>
                    <a:pt x="164" y="142"/>
                    <a:pt x="161" y="131"/>
                    <a:pt x="157" y="122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6" y="131"/>
                    <a:pt x="183" y="142"/>
                    <a:pt x="183" y="153"/>
                  </a:cubicBezTo>
                  <a:cubicBezTo>
                    <a:pt x="183" y="176"/>
                    <a:pt x="192" y="196"/>
                    <a:pt x="207" y="211"/>
                  </a:cubicBezTo>
                  <a:cubicBezTo>
                    <a:pt x="222" y="226"/>
                    <a:pt x="242" y="235"/>
                    <a:pt x="265" y="235"/>
                  </a:cubicBezTo>
                  <a:cubicBezTo>
                    <a:pt x="287" y="235"/>
                    <a:pt x="308" y="226"/>
                    <a:pt x="323" y="211"/>
                  </a:cubicBezTo>
                  <a:cubicBezTo>
                    <a:pt x="337" y="196"/>
                    <a:pt x="346" y="176"/>
                    <a:pt x="346" y="153"/>
                  </a:cubicBezTo>
                  <a:cubicBezTo>
                    <a:pt x="346" y="131"/>
                    <a:pt x="337" y="111"/>
                    <a:pt x="323" y="96"/>
                  </a:cubicBezTo>
                  <a:close/>
                  <a:moveTo>
                    <a:pt x="119" y="191"/>
                  </a:moveTo>
                  <a:cubicBezTo>
                    <a:pt x="110" y="200"/>
                    <a:pt x="97" y="206"/>
                    <a:pt x="82" y="206"/>
                  </a:cubicBezTo>
                  <a:cubicBezTo>
                    <a:pt x="67" y="206"/>
                    <a:pt x="54" y="200"/>
                    <a:pt x="45" y="191"/>
                  </a:cubicBezTo>
                  <a:cubicBezTo>
                    <a:pt x="35" y="181"/>
                    <a:pt x="29" y="168"/>
                    <a:pt x="29" y="153"/>
                  </a:cubicBezTo>
                  <a:cubicBezTo>
                    <a:pt x="29" y="139"/>
                    <a:pt x="35" y="126"/>
                    <a:pt x="45" y="116"/>
                  </a:cubicBezTo>
                  <a:cubicBezTo>
                    <a:pt x="54" y="107"/>
                    <a:pt x="67" y="101"/>
                    <a:pt x="82" y="101"/>
                  </a:cubicBezTo>
                  <a:cubicBezTo>
                    <a:pt x="97" y="101"/>
                    <a:pt x="110" y="107"/>
                    <a:pt x="119" y="116"/>
                  </a:cubicBezTo>
                  <a:cubicBezTo>
                    <a:pt x="129" y="126"/>
                    <a:pt x="135" y="139"/>
                    <a:pt x="135" y="153"/>
                  </a:cubicBezTo>
                  <a:cubicBezTo>
                    <a:pt x="135" y="168"/>
                    <a:pt x="129" y="181"/>
                    <a:pt x="119" y="191"/>
                  </a:cubicBezTo>
                  <a:close/>
                  <a:moveTo>
                    <a:pt x="302" y="191"/>
                  </a:moveTo>
                  <a:cubicBezTo>
                    <a:pt x="293" y="200"/>
                    <a:pt x="279" y="206"/>
                    <a:pt x="265" y="206"/>
                  </a:cubicBezTo>
                  <a:cubicBezTo>
                    <a:pt x="250" y="206"/>
                    <a:pt x="237" y="200"/>
                    <a:pt x="228" y="191"/>
                  </a:cubicBezTo>
                  <a:cubicBezTo>
                    <a:pt x="218" y="181"/>
                    <a:pt x="212" y="168"/>
                    <a:pt x="212" y="153"/>
                  </a:cubicBezTo>
                  <a:cubicBezTo>
                    <a:pt x="212" y="139"/>
                    <a:pt x="218" y="126"/>
                    <a:pt x="228" y="116"/>
                  </a:cubicBezTo>
                  <a:cubicBezTo>
                    <a:pt x="237" y="107"/>
                    <a:pt x="250" y="101"/>
                    <a:pt x="265" y="101"/>
                  </a:cubicBezTo>
                  <a:cubicBezTo>
                    <a:pt x="279" y="101"/>
                    <a:pt x="293" y="107"/>
                    <a:pt x="302" y="116"/>
                  </a:cubicBezTo>
                  <a:cubicBezTo>
                    <a:pt x="312" y="126"/>
                    <a:pt x="318" y="139"/>
                    <a:pt x="318" y="153"/>
                  </a:cubicBezTo>
                  <a:cubicBezTo>
                    <a:pt x="318" y="168"/>
                    <a:pt x="312" y="181"/>
                    <a:pt x="302" y="19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Source Han Sans CN Medium" panose="020B0500000000000000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05842" y="3911575"/>
              <a:ext cx="4788765" cy="503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70" dirty="0"/>
                <a:t>프로그램 기능</a:t>
              </a:r>
              <a:r>
                <a:rPr lang="en-US" altLang="ko-KR" sz="2670" dirty="0"/>
                <a:t> </a:t>
              </a:r>
              <a:r>
                <a:rPr lang="ko-KR" altLang="en-US" sz="2670" dirty="0"/>
                <a:t>및 설명</a:t>
              </a:r>
              <a:endParaRPr lang="en-US" altLang="ko-KR" sz="267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14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023322" cy="584775"/>
            <a:chOff x="8312" y="936659"/>
            <a:chExt cx="6023322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104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/>
                <a:t>조원소개</a:t>
              </a:r>
              <a:endParaRPr lang="ko-KR" altLang="en-US" sz="3200" b="1" dirty="0"/>
            </a:p>
          </p:txBody>
        </p:sp>
      </p:grpSp>
      <p:sp>
        <p:nvSpPr>
          <p:cNvPr id="9" name="KSO_Shape"/>
          <p:cNvSpPr>
            <a:spLocks/>
          </p:cNvSpPr>
          <p:nvPr/>
        </p:nvSpPr>
        <p:spPr bwMode="auto">
          <a:xfrm>
            <a:off x="336448" y="386172"/>
            <a:ext cx="370549" cy="36684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7469892" y="1594246"/>
            <a:ext cx="2059733" cy="4474643"/>
            <a:chOff x="7469892" y="1594246"/>
            <a:chExt cx="2059733" cy="4474643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761437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圆角淘宝店chenying0907出品 231"/>
            <p:cNvSpPr/>
            <p:nvPr/>
          </p:nvSpPr>
          <p:spPr>
            <a:xfrm>
              <a:off x="7596733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2"/>
            <p:cNvSpPr txBox="1"/>
            <p:nvPr/>
          </p:nvSpPr>
          <p:spPr>
            <a:xfrm>
              <a:off x="7964798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윤다예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12" name="TextBox 16"/>
            <p:cNvSpPr txBox="1"/>
            <p:nvPr/>
          </p:nvSpPr>
          <p:spPr>
            <a:xfrm>
              <a:off x="7469892" y="4386068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7596733" y="5326326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PPT</a:t>
              </a:r>
            </a:p>
          </p:txBody>
        </p:sp>
        <p:sp>
          <p:nvSpPr>
            <p:cNvPr id="15" name="淘宝店chenying0907出品 5"/>
            <p:cNvSpPr>
              <a:spLocks/>
            </p:cNvSpPr>
            <p:nvPr/>
          </p:nvSpPr>
          <p:spPr bwMode="auto">
            <a:xfrm rot="5400000">
              <a:off x="7675154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6" name="淘宝店chenying0907出品 5"/>
            <p:cNvSpPr>
              <a:spLocks/>
            </p:cNvSpPr>
            <p:nvPr/>
          </p:nvSpPr>
          <p:spPr bwMode="auto">
            <a:xfrm rot="5400000">
              <a:off x="7754684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380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270328" y="1594246"/>
            <a:ext cx="2059733" cy="4474643"/>
            <a:chOff x="270328" y="1594246"/>
            <a:chExt cx="2059733" cy="4474643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41916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17"/>
            <p:cNvSpPr txBox="1"/>
            <p:nvPr/>
          </p:nvSpPr>
          <p:spPr>
            <a:xfrm>
              <a:off x="397169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코딩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29" name="圆角淘宝店chenying0907出品 207"/>
            <p:cNvSpPr/>
            <p:nvPr/>
          </p:nvSpPr>
          <p:spPr>
            <a:xfrm>
              <a:off x="419169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12"/>
            <p:cNvSpPr txBox="1"/>
            <p:nvPr/>
          </p:nvSpPr>
          <p:spPr>
            <a:xfrm>
              <a:off x="788036" y="361700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이민혁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23" name="TextBox 16"/>
            <p:cNvSpPr txBox="1"/>
            <p:nvPr/>
          </p:nvSpPr>
          <p:spPr>
            <a:xfrm>
              <a:off x="270328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조장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27" name="淘宝店chenying0907出品 5"/>
            <p:cNvSpPr>
              <a:spLocks/>
            </p:cNvSpPr>
            <p:nvPr/>
          </p:nvSpPr>
          <p:spPr bwMode="auto">
            <a:xfrm rot="5400000">
              <a:off x="497590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淘宝店chenying0907出品 5"/>
            <p:cNvSpPr>
              <a:spLocks/>
            </p:cNvSpPr>
            <p:nvPr/>
          </p:nvSpPr>
          <p:spPr bwMode="auto">
            <a:xfrm rot="5400000">
              <a:off x="577120" y="1618379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15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2682581" y="1594246"/>
            <a:ext cx="2059733" cy="4474643"/>
            <a:chOff x="2682581" y="1594246"/>
            <a:chExt cx="2059733" cy="44746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2833989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圆角淘宝店chenying0907出品 215"/>
            <p:cNvSpPr/>
            <p:nvPr/>
          </p:nvSpPr>
          <p:spPr>
            <a:xfrm>
              <a:off x="2811692" y="3617965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  <a:ea typeface="宋体" charset="-122"/>
              </a:endParaRPr>
            </a:p>
          </p:txBody>
        </p:sp>
        <p:sp>
          <p:nvSpPr>
            <p:cNvPr id="40" name="TextBox 12"/>
            <p:cNvSpPr txBox="1"/>
            <p:nvPr/>
          </p:nvSpPr>
          <p:spPr>
            <a:xfrm>
              <a:off x="3179756" y="3621772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이상욱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2682581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 err="1">
                  <a:latin typeface="+mj-lt"/>
                  <a:ea typeface="Source Han Sans CN Medium" panose="020B0500000000000000" pitchFamily="34" charset="-128"/>
                </a:rPr>
                <a:t>부조장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34" name="TextBox 17"/>
            <p:cNvSpPr txBox="1"/>
            <p:nvPr/>
          </p:nvSpPr>
          <p:spPr>
            <a:xfrm>
              <a:off x="2809424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발표자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36" name="淘宝店chenying0907出品 5"/>
            <p:cNvSpPr>
              <a:spLocks/>
            </p:cNvSpPr>
            <p:nvPr/>
          </p:nvSpPr>
          <p:spPr bwMode="auto">
            <a:xfrm rot="5400000">
              <a:off x="2890112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37" name="淘宝店chenying0907出品 5"/>
            <p:cNvSpPr>
              <a:spLocks/>
            </p:cNvSpPr>
            <p:nvPr/>
          </p:nvSpPr>
          <p:spPr bwMode="auto">
            <a:xfrm rot="5400000">
              <a:off x="2969642" y="1618380"/>
              <a:ext cx="1446150" cy="15569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337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5064103" y="1594246"/>
            <a:ext cx="2059733" cy="4474643"/>
            <a:chOff x="5064103" y="1594246"/>
            <a:chExt cx="2059733" cy="4474643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221141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圆角淘宝店chenying0907出品 223"/>
            <p:cNvSpPr/>
            <p:nvPr/>
          </p:nvSpPr>
          <p:spPr>
            <a:xfrm>
              <a:off x="5204212" y="361796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50" name="TextBox 12"/>
            <p:cNvSpPr txBox="1"/>
            <p:nvPr/>
          </p:nvSpPr>
          <p:spPr>
            <a:xfrm>
              <a:off x="5572276" y="3613459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 err="1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육승필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43" name="TextBox 16"/>
            <p:cNvSpPr txBox="1"/>
            <p:nvPr/>
          </p:nvSpPr>
          <p:spPr>
            <a:xfrm>
              <a:off x="5064103" y="4379792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5190946" y="5104604"/>
              <a:ext cx="1806050" cy="820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코딩</a:t>
              </a:r>
              <a:endParaRPr lang="en-US" altLang="ko-KR" sz="2667" dirty="0">
                <a:latin typeface="+mj-lt"/>
                <a:ea typeface="Source Han Sans CN Medium" panose="020B0500000000000000" pitchFamily="34" charset="-128"/>
              </a:endParaRPr>
            </a:p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DB </a:t>
              </a:r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구현</a:t>
              </a:r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 </a:t>
              </a:r>
            </a:p>
          </p:txBody>
        </p:sp>
        <p:sp>
          <p:nvSpPr>
            <p:cNvPr id="46" name="淘宝店chenying0907出品 5"/>
            <p:cNvSpPr>
              <a:spLocks/>
            </p:cNvSpPr>
            <p:nvPr/>
          </p:nvSpPr>
          <p:spPr bwMode="auto">
            <a:xfrm rot="5400000">
              <a:off x="5282633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47" name="淘宝店chenying0907出品 5"/>
            <p:cNvSpPr>
              <a:spLocks/>
            </p:cNvSpPr>
            <p:nvPr/>
          </p:nvSpPr>
          <p:spPr bwMode="auto">
            <a:xfrm rot="5400000">
              <a:off x="5362163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858" y="1733143"/>
              <a:ext cx="1324759" cy="1324759"/>
            </a:xfrm>
            <a:prstGeom prst="ellipse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9850037" y="1594246"/>
            <a:ext cx="2059733" cy="4474643"/>
            <a:chOff x="9850037" y="1594246"/>
            <a:chExt cx="2059733" cy="447464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10002985" y="4336887"/>
              <a:ext cx="1745123" cy="17320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圆角淘宝店chenying0907出品 223"/>
            <p:cNvSpPr/>
            <p:nvPr/>
          </p:nvSpPr>
          <p:spPr>
            <a:xfrm>
              <a:off x="9989257" y="3610054"/>
              <a:ext cx="1762052" cy="3871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 dirty="0">
                <a:solidFill>
                  <a:prstClr val="black"/>
                </a:solidFill>
              </a:endParaRPr>
            </a:p>
          </p:txBody>
        </p:sp>
        <p:sp>
          <p:nvSpPr>
            <p:cNvPr id="60" name="TextBox 12"/>
            <p:cNvSpPr txBox="1"/>
            <p:nvPr/>
          </p:nvSpPr>
          <p:spPr>
            <a:xfrm>
              <a:off x="10357322" y="3602745"/>
              <a:ext cx="1024319" cy="410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667" dirty="0">
                  <a:solidFill>
                    <a:schemeClr val="bg1"/>
                  </a:solidFill>
                  <a:ea typeface="Source Han Sans CN Medium" panose="020B0500000000000000" pitchFamily="34" charset="-128"/>
                </a:rPr>
                <a:t>송현석</a:t>
              </a:r>
              <a:endParaRPr lang="zh-CN" altLang="en-US" sz="2667" dirty="0">
                <a:solidFill>
                  <a:schemeClr val="bg1"/>
                </a:solidFill>
                <a:ea typeface="Source Han Sans CN Medium" panose="020B0500000000000000" pitchFamily="34" charset="-128"/>
              </a:endParaRPr>
            </a:p>
          </p:txBody>
        </p:sp>
        <p:sp>
          <p:nvSpPr>
            <p:cNvPr id="53" name="TextBox 16"/>
            <p:cNvSpPr txBox="1"/>
            <p:nvPr/>
          </p:nvSpPr>
          <p:spPr>
            <a:xfrm>
              <a:off x="9850037" y="4386070"/>
              <a:ext cx="2059733" cy="502935"/>
            </a:xfrm>
            <a:prstGeom prst="rect">
              <a:avLst/>
            </a:prstGeom>
            <a:noFill/>
          </p:spPr>
          <p:txBody>
            <a:bodyPr wrap="square" lIns="91603" tIns="45803" rIns="91603" bIns="45803" rtlCol="0">
              <a:spAutoFit/>
            </a:bodyPr>
            <a:lstStyle/>
            <a:p>
              <a:pPr algn="ctr"/>
              <a:r>
                <a:rPr lang="ko-KR" altLang="en-US" sz="2667" dirty="0">
                  <a:latin typeface="+mj-lt"/>
                  <a:ea typeface="Source Han Sans CN Medium" panose="020B0500000000000000" pitchFamily="34" charset="-128"/>
                </a:rPr>
                <a:t>조원</a:t>
              </a:r>
              <a:endParaRPr lang="en-US" altLang="zh-CN" sz="2667" dirty="0">
                <a:latin typeface="+mj-lt"/>
                <a:ea typeface="Source Han Sans CN Medium" panose="020B0500000000000000" pitchFamily="34" charset="-128"/>
              </a:endParaRPr>
            </a:p>
          </p:txBody>
        </p:sp>
        <p:sp>
          <p:nvSpPr>
            <p:cNvPr id="54" name="TextBox 17"/>
            <p:cNvSpPr txBox="1"/>
            <p:nvPr/>
          </p:nvSpPr>
          <p:spPr>
            <a:xfrm>
              <a:off x="9976878" y="5326326"/>
              <a:ext cx="1806050" cy="4104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667" dirty="0">
                  <a:latin typeface="+mj-lt"/>
                  <a:ea typeface="Source Han Sans CN Medium" panose="020B0500000000000000" pitchFamily="34" charset="-128"/>
                </a:rPr>
                <a:t>PPT</a:t>
              </a:r>
            </a:p>
          </p:txBody>
        </p:sp>
        <p:sp>
          <p:nvSpPr>
            <p:cNvPr id="56" name="淘宝店chenying0907出品 5"/>
            <p:cNvSpPr>
              <a:spLocks/>
            </p:cNvSpPr>
            <p:nvPr/>
          </p:nvSpPr>
          <p:spPr bwMode="auto">
            <a:xfrm rot="5400000">
              <a:off x="10067677" y="1532756"/>
              <a:ext cx="1605211" cy="1728192"/>
            </a:xfrm>
            <a:prstGeom prst="ellipse">
              <a:avLst/>
            </a:prstGeom>
            <a:solidFill>
              <a:srgbClr val="C00000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7" name="淘宝店chenying0907出品 5"/>
            <p:cNvSpPr>
              <a:spLocks/>
            </p:cNvSpPr>
            <p:nvPr/>
          </p:nvSpPr>
          <p:spPr bwMode="auto">
            <a:xfrm rot="5400000">
              <a:off x="10142395" y="1618380"/>
              <a:ext cx="1446150" cy="1556944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3090" y="1733143"/>
              <a:ext cx="1324759" cy="13247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F301603-8C2D-4B84-94DD-1D3C7BEB0ADF}"/>
              </a:ext>
            </a:extLst>
          </p:cNvPr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F80744C-F903-42A9-9D66-888D909D18FD}"/>
                </a:ext>
              </a:extLst>
            </p:cNvPr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5" name="오각형 5">
                <a:extLst>
                  <a:ext uri="{FF2B5EF4-FFF2-40B4-BE49-F238E27FC236}">
                    <a16:creationId xmlns:a16="http://schemas.microsoft.com/office/drawing/2014/main" id="{F715658E-8C87-415D-9AD8-71ADC6975CDD}"/>
                  </a:ext>
                </a:extLst>
              </p:cNvPr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E517486-999F-472D-A346-CDACAF6B8B56}"/>
                  </a:ext>
                </a:extLst>
              </p:cNvPr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E84F920-BE1B-4DE3-936C-038058963FCE}"/>
                  </a:ext>
                </a:extLst>
              </p:cNvPr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2B4A53-633E-4744-A475-62222A2FBE11}"/>
                </a:ext>
              </a:extLst>
            </p:cNvPr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기획의도</a:t>
              </a:r>
            </a:p>
          </p:txBody>
        </p:sp>
      </p:grpSp>
      <p:sp>
        <p:nvSpPr>
          <p:cNvPr id="8" name="淘宝店chenying0907出品 151">
            <a:extLst>
              <a:ext uri="{FF2B5EF4-FFF2-40B4-BE49-F238E27FC236}">
                <a16:creationId xmlns:a16="http://schemas.microsoft.com/office/drawing/2014/main" id="{E7CED89B-E624-42EA-A407-50A898FFD241}"/>
              </a:ext>
            </a:extLst>
          </p:cNvPr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2" name="淘宝店chenying0907出品 5">
            <a:extLst>
              <a:ext uri="{FF2B5EF4-FFF2-40B4-BE49-F238E27FC236}">
                <a16:creationId xmlns:a16="http://schemas.microsoft.com/office/drawing/2014/main" id="{A34CE7FF-1169-4A2D-93DC-BF9EF3D2BD5B}"/>
              </a:ext>
            </a:extLst>
          </p:cNvPr>
          <p:cNvSpPr>
            <a:spLocks/>
          </p:cNvSpPr>
          <p:nvPr/>
        </p:nvSpPr>
        <p:spPr bwMode="auto">
          <a:xfrm>
            <a:off x="4415598" y="2254183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39" name="TextBox 3">
            <a:extLst>
              <a:ext uri="{FF2B5EF4-FFF2-40B4-BE49-F238E27FC236}">
                <a16:creationId xmlns:a16="http://schemas.microsoft.com/office/drawing/2014/main" id="{B1760A3D-8FBE-477D-A5A7-E37094B49F60}"/>
              </a:ext>
            </a:extLst>
          </p:cNvPr>
          <p:cNvSpPr txBox="1"/>
          <p:nvPr/>
        </p:nvSpPr>
        <p:spPr>
          <a:xfrm>
            <a:off x="8762106" y="1778103"/>
            <a:ext cx="1482279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zh-CN" altLang="en-US" sz="2133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48" name="淘宝店chenying0907出品 5">
            <a:extLst>
              <a:ext uri="{FF2B5EF4-FFF2-40B4-BE49-F238E27FC236}">
                <a16:creationId xmlns:a16="http://schemas.microsoft.com/office/drawing/2014/main" id="{23498A4D-A5AE-4BE8-A19F-D167FFF03265}"/>
              </a:ext>
            </a:extLst>
          </p:cNvPr>
          <p:cNvSpPr>
            <a:spLocks/>
          </p:cNvSpPr>
          <p:nvPr/>
        </p:nvSpPr>
        <p:spPr bwMode="auto">
          <a:xfrm>
            <a:off x="946321" y="4100913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971749-B895-45FC-B467-4BD845BDE2C7}"/>
              </a:ext>
            </a:extLst>
          </p:cNvPr>
          <p:cNvSpPr txBox="1"/>
          <p:nvPr/>
        </p:nvSpPr>
        <p:spPr>
          <a:xfrm>
            <a:off x="4415598" y="2993793"/>
            <a:ext cx="400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</a:t>
            </a:r>
            <a:endParaRPr lang="ko-KR" altLang="en-US" sz="96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화살표: 아래로 구부러짐 51">
            <a:extLst>
              <a:ext uri="{FF2B5EF4-FFF2-40B4-BE49-F238E27FC236}">
                <a16:creationId xmlns:a16="http://schemas.microsoft.com/office/drawing/2014/main" id="{D473E35A-FDEF-43CB-9CD9-C90DF532AE8E}"/>
              </a:ext>
            </a:extLst>
          </p:cNvPr>
          <p:cNvSpPr/>
          <p:nvPr/>
        </p:nvSpPr>
        <p:spPr>
          <a:xfrm>
            <a:off x="4756954" y="1746915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화살표: 아래로 구부러짐 52">
            <a:extLst>
              <a:ext uri="{FF2B5EF4-FFF2-40B4-BE49-F238E27FC236}">
                <a16:creationId xmlns:a16="http://schemas.microsoft.com/office/drawing/2014/main" id="{A7867F0C-AE0D-42E5-B5FA-9650B226504D}"/>
              </a:ext>
            </a:extLst>
          </p:cNvPr>
          <p:cNvSpPr/>
          <p:nvPr/>
        </p:nvSpPr>
        <p:spPr>
          <a:xfrm rot="14657326">
            <a:off x="2793542" y="4404645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아래로 구부러짐 53">
            <a:extLst>
              <a:ext uri="{FF2B5EF4-FFF2-40B4-BE49-F238E27FC236}">
                <a16:creationId xmlns:a16="http://schemas.microsoft.com/office/drawing/2014/main" id="{4760D99F-CF5B-47F0-9E00-20B2484F7CB3}"/>
              </a:ext>
            </a:extLst>
          </p:cNvPr>
          <p:cNvSpPr/>
          <p:nvPr/>
        </p:nvSpPr>
        <p:spPr>
          <a:xfrm rot="7024801">
            <a:off x="6655913" y="4523764"/>
            <a:ext cx="2088776" cy="1112617"/>
          </a:xfrm>
          <a:prstGeom prst="curved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4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淘宝店chenying0907出品 5">
            <a:extLst>
              <a:ext uri="{FF2B5EF4-FFF2-40B4-BE49-F238E27FC236}">
                <a16:creationId xmlns:a16="http://schemas.microsoft.com/office/drawing/2014/main" id="{D3CDA1B8-A144-4849-9E22-CDA3DC283396}"/>
              </a:ext>
            </a:extLst>
          </p:cNvPr>
          <p:cNvSpPr>
            <a:spLocks/>
          </p:cNvSpPr>
          <p:nvPr/>
        </p:nvSpPr>
        <p:spPr bwMode="auto">
          <a:xfrm>
            <a:off x="6163865" y="1526919"/>
            <a:ext cx="2527408" cy="227874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Project </a:t>
              </a:r>
              <a:r>
                <a:rPr lang="ko-KR" altLang="en-US" sz="3200" b="1" dirty="0"/>
                <a:t>기획의도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0204" y="1521455"/>
            <a:ext cx="2527408" cy="2294372"/>
            <a:chOff x="920204" y="1521455"/>
            <a:chExt cx="2527408" cy="2294372"/>
          </a:xfrm>
        </p:grpSpPr>
        <p:sp>
          <p:nvSpPr>
            <p:cNvPr id="66" name="淘宝店chenying0907出品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68" name="TextBox 3"/>
            <p:cNvSpPr txBox="1"/>
            <p:nvPr/>
          </p:nvSpPr>
          <p:spPr>
            <a:xfrm>
              <a:off x="1389568" y="2502903"/>
              <a:ext cx="1514099" cy="13129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ONE</a:t>
              </a: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  <a:p>
              <a:pPr algn="ctr"/>
              <a:endParaRPr lang="en-US" altLang="zh-CN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785696" y="1521455"/>
            <a:ext cx="2527408" cy="2278744"/>
            <a:chOff x="8785696" y="1521455"/>
            <a:chExt cx="2527408" cy="2278744"/>
          </a:xfrm>
        </p:grpSpPr>
        <p:sp>
          <p:nvSpPr>
            <p:cNvPr id="69" name="淘宝店chenying0907出品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70" name="TextBox 3"/>
            <p:cNvSpPr txBox="1"/>
            <p:nvPr/>
          </p:nvSpPr>
          <p:spPr>
            <a:xfrm>
              <a:off x="9296368" y="2502903"/>
              <a:ext cx="1506064" cy="328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게임</a:t>
              </a:r>
              <a:endParaRPr lang="zh-CN" altLang="en-US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2035" y="1521455"/>
            <a:ext cx="2527408" cy="2278744"/>
            <a:chOff x="3542035" y="1521455"/>
            <a:chExt cx="2527408" cy="2278744"/>
          </a:xfrm>
        </p:grpSpPr>
        <p:sp>
          <p:nvSpPr>
            <p:cNvPr id="71" name="淘宝店chenying0907出品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72" name="TextBox 3"/>
            <p:cNvSpPr txBox="1"/>
            <p:nvPr/>
          </p:nvSpPr>
          <p:spPr>
            <a:xfrm>
              <a:off x="4064601" y="2502903"/>
              <a:ext cx="1482279" cy="328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133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</a:rPr>
                <a:t>은행</a:t>
              </a:r>
              <a:endParaRPr lang="zh-CN" altLang="en-US" sz="2133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</p:grpSp>
      <p:sp>
        <p:nvSpPr>
          <p:cNvPr id="79" name="淘宝店chenying0907出品 5"/>
          <p:cNvSpPr>
            <a:spLocks/>
          </p:cNvSpPr>
          <p:nvPr/>
        </p:nvSpPr>
        <p:spPr bwMode="auto">
          <a:xfrm>
            <a:off x="1026939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0" name="淘宝店chenying0907出品 5"/>
          <p:cNvSpPr>
            <a:spLocks/>
          </p:cNvSpPr>
          <p:nvPr/>
        </p:nvSpPr>
        <p:spPr bwMode="auto">
          <a:xfrm>
            <a:off x="3648770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1" name="淘宝店chenying0907出品 5"/>
          <p:cNvSpPr>
            <a:spLocks/>
          </p:cNvSpPr>
          <p:nvPr/>
        </p:nvSpPr>
        <p:spPr bwMode="auto">
          <a:xfrm>
            <a:off x="6270601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sp>
        <p:nvSpPr>
          <p:cNvPr id="82" name="淘宝店chenying0907出品 5"/>
          <p:cNvSpPr>
            <a:spLocks/>
          </p:cNvSpPr>
          <p:nvPr/>
        </p:nvSpPr>
        <p:spPr bwMode="auto">
          <a:xfrm>
            <a:off x="8892431" y="1617689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latin typeface="Source Han Sans CN Medium" panose="020B0500000000000000" pitchFamily="34" charset="-128"/>
            </a:endParaRPr>
          </a:p>
        </p:txBody>
      </p:sp>
      <p:grpSp>
        <p:nvGrpSpPr>
          <p:cNvPr id="83" name="淘宝店chenying0907出品 35"/>
          <p:cNvGrpSpPr/>
          <p:nvPr/>
        </p:nvGrpSpPr>
        <p:grpSpPr>
          <a:xfrm rot="5400000">
            <a:off x="3046616" y="2576350"/>
            <a:ext cx="168955" cy="168956"/>
            <a:chOff x="4486616" y="3001075"/>
            <a:chExt cx="274695" cy="274699"/>
          </a:xfrm>
        </p:grpSpPr>
        <p:sp>
          <p:nvSpPr>
            <p:cNvPr id="84" name="淘宝店chenying0907出品 42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85" name="淘宝店chenying0907出品 43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86" name="淘宝店chenying0907出品 36"/>
          <p:cNvGrpSpPr/>
          <p:nvPr/>
        </p:nvGrpSpPr>
        <p:grpSpPr>
          <a:xfrm rot="5400000">
            <a:off x="3751777" y="2576350"/>
            <a:ext cx="168955" cy="168956"/>
            <a:chOff x="4486616" y="3001075"/>
            <a:chExt cx="274695" cy="274699"/>
          </a:xfrm>
        </p:grpSpPr>
        <p:sp>
          <p:nvSpPr>
            <p:cNvPr id="87" name="淘宝店chenying0907出品 40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88" name="淘宝店chenying0907出品 41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89" name="淘宝店chenying0907出品 37"/>
          <p:cNvGrpSpPr/>
          <p:nvPr/>
        </p:nvGrpSpPr>
        <p:grpSpPr>
          <a:xfrm rot="16200000">
            <a:off x="3451538" y="2320607"/>
            <a:ext cx="72519" cy="680439"/>
            <a:chOff x="1235365" y="2098390"/>
            <a:chExt cx="67821" cy="384317"/>
          </a:xfrm>
        </p:grpSpPr>
        <p:sp>
          <p:nvSpPr>
            <p:cNvPr id="90" name="圆角淘宝店chenying0907出品 38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1" name="圆角淘宝店chenying0907出品 39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2" name="淘宝店chenying0907出品 46"/>
          <p:cNvGrpSpPr/>
          <p:nvPr/>
        </p:nvGrpSpPr>
        <p:grpSpPr>
          <a:xfrm rot="5400000">
            <a:off x="5674723" y="2576350"/>
            <a:ext cx="168955" cy="168956"/>
            <a:chOff x="4486616" y="3001075"/>
            <a:chExt cx="274695" cy="274699"/>
          </a:xfrm>
        </p:grpSpPr>
        <p:sp>
          <p:nvSpPr>
            <p:cNvPr id="93" name="淘宝店chenying0907出品 5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4" name="淘宝店chenying0907出品 5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5" name="淘宝店chenying0907出品 47"/>
          <p:cNvGrpSpPr/>
          <p:nvPr/>
        </p:nvGrpSpPr>
        <p:grpSpPr>
          <a:xfrm rot="5400000">
            <a:off x="6379884" y="2576350"/>
            <a:ext cx="168955" cy="168956"/>
            <a:chOff x="4486616" y="3001075"/>
            <a:chExt cx="274695" cy="274699"/>
          </a:xfrm>
        </p:grpSpPr>
        <p:sp>
          <p:nvSpPr>
            <p:cNvPr id="96" name="淘宝店chenying0907出品 5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97" name="淘宝店chenying0907出品 5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8" name="淘宝店chenying0907出品 48"/>
          <p:cNvGrpSpPr/>
          <p:nvPr/>
        </p:nvGrpSpPr>
        <p:grpSpPr>
          <a:xfrm rot="16200000">
            <a:off x="6079645" y="2320607"/>
            <a:ext cx="72519" cy="680439"/>
            <a:chOff x="1235365" y="2098390"/>
            <a:chExt cx="67821" cy="384317"/>
          </a:xfrm>
        </p:grpSpPr>
        <p:sp>
          <p:nvSpPr>
            <p:cNvPr id="99" name="圆角淘宝店chenying0907出品 49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0" name="圆角淘宝店chenying0907出品 50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1" name="淘宝店chenying0907出品 56"/>
          <p:cNvGrpSpPr/>
          <p:nvPr/>
        </p:nvGrpSpPr>
        <p:grpSpPr>
          <a:xfrm rot="5400000">
            <a:off x="8288895" y="2576350"/>
            <a:ext cx="168955" cy="168956"/>
            <a:chOff x="4486616" y="3001075"/>
            <a:chExt cx="274695" cy="274699"/>
          </a:xfrm>
        </p:grpSpPr>
        <p:sp>
          <p:nvSpPr>
            <p:cNvPr id="102" name="淘宝店chenying0907出品 63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3" name="淘宝店chenying0907出品 64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4" name="淘宝店chenying0907出品 57"/>
          <p:cNvGrpSpPr/>
          <p:nvPr/>
        </p:nvGrpSpPr>
        <p:grpSpPr>
          <a:xfrm rot="5400000">
            <a:off x="8994056" y="2576350"/>
            <a:ext cx="168955" cy="168956"/>
            <a:chOff x="4486616" y="3001075"/>
            <a:chExt cx="274695" cy="274699"/>
          </a:xfrm>
        </p:grpSpPr>
        <p:sp>
          <p:nvSpPr>
            <p:cNvPr id="105" name="淘宝店chenying0907出品 6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6" name="淘宝店chenying0907出品 6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107" name="淘宝店chenying0907出品 58"/>
          <p:cNvGrpSpPr/>
          <p:nvPr/>
        </p:nvGrpSpPr>
        <p:grpSpPr>
          <a:xfrm rot="16200000">
            <a:off x="8693817" y="2320607"/>
            <a:ext cx="72519" cy="680439"/>
            <a:chOff x="1235365" y="2098390"/>
            <a:chExt cx="67821" cy="384317"/>
          </a:xfrm>
        </p:grpSpPr>
        <p:sp>
          <p:nvSpPr>
            <p:cNvPr id="108" name="圆角淘宝店chenying0907出品 59"/>
            <p:cNvSpPr/>
            <p:nvPr/>
          </p:nvSpPr>
          <p:spPr>
            <a:xfrm rot="10800000">
              <a:off x="1274386" y="2098391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  <p:sp>
          <p:nvSpPr>
            <p:cNvPr id="109" name="圆角淘宝店chenying0907出品 60"/>
            <p:cNvSpPr/>
            <p:nvPr/>
          </p:nvSpPr>
          <p:spPr>
            <a:xfrm rot="10800000">
              <a:off x="1235365" y="2098390"/>
              <a:ext cx="28800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Source Han Sans CN Medium" panose="020B0500000000000000" pitchFamily="34" charset="-128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26939" y="4264433"/>
            <a:ext cx="10139799" cy="2144683"/>
            <a:chOff x="1026939" y="4264433"/>
            <a:chExt cx="10139799" cy="2144683"/>
          </a:xfrm>
        </p:grpSpPr>
        <p:sp>
          <p:nvSpPr>
            <p:cNvPr id="2" name="순서도: 처리 1"/>
            <p:cNvSpPr/>
            <p:nvPr/>
          </p:nvSpPr>
          <p:spPr>
            <a:xfrm>
              <a:off x="1093948" y="4264433"/>
              <a:ext cx="9994900" cy="2144683"/>
            </a:xfrm>
            <a:prstGeom prst="flowChart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순서도: 처리 62"/>
            <p:cNvSpPr/>
            <p:nvPr/>
          </p:nvSpPr>
          <p:spPr>
            <a:xfrm>
              <a:off x="1026939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순서도: 처리 113"/>
            <p:cNvSpPr/>
            <p:nvPr/>
          </p:nvSpPr>
          <p:spPr>
            <a:xfrm>
              <a:off x="11013270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3">
            <a:extLst>
              <a:ext uri="{FF2B5EF4-FFF2-40B4-BE49-F238E27FC236}">
                <a16:creationId xmlns:a16="http://schemas.microsoft.com/office/drawing/2014/main" id="{4E3C815E-98CA-441F-A0A0-4DEA12E09BE7}"/>
              </a:ext>
            </a:extLst>
          </p:cNvPr>
          <p:cNvSpPr txBox="1"/>
          <p:nvPr/>
        </p:nvSpPr>
        <p:spPr>
          <a:xfrm>
            <a:off x="6647426" y="2506676"/>
            <a:ext cx="1482279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133" dirty="0" err="1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소셜마켓</a:t>
            </a:r>
            <a:endParaRPr lang="zh-CN" altLang="en-US" sz="2133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8AED6-6E6A-4FE5-ABE7-AA30597E85C6}"/>
              </a:ext>
            </a:extLst>
          </p:cNvPr>
          <p:cNvSpPr txBox="1"/>
          <p:nvPr/>
        </p:nvSpPr>
        <p:spPr>
          <a:xfrm>
            <a:off x="1778024" y="513781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91AE69-5702-4D82-B592-A5768E9C6C12}"/>
              </a:ext>
            </a:extLst>
          </p:cNvPr>
          <p:cNvSpPr txBox="1"/>
          <p:nvPr/>
        </p:nvSpPr>
        <p:spPr>
          <a:xfrm>
            <a:off x="3542035" y="5060867"/>
            <a:ext cx="533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Economy + Society + Culture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633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CD6B21AE-BB48-4E2C-AF9F-6D9DBCB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961" y="4447734"/>
            <a:ext cx="1891373" cy="1488095"/>
          </a:xfrm>
          <a:prstGeom prst="rect">
            <a:avLst/>
          </a:prstGeom>
        </p:spPr>
      </p:pic>
      <p:pic>
        <p:nvPicPr>
          <p:cNvPr id="2050" name="Picture 2" descr="Money Icon">
            <a:extLst>
              <a:ext uri="{FF2B5EF4-FFF2-40B4-BE49-F238E27FC236}">
                <a16:creationId xmlns:a16="http://schemas.microsoft.com/office/drawing/2014/main" id="{7FE81D29-4D33-4BC4-98A7-13F20FD1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61" y="1150699"/>
            <a:ext cx="1631870" cy="16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중심기능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5720" y="560863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Market</a:t>
            </a:r>
            <a:endParaRPr lang="ko-KR" alt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668337-12CE-44A8-98F0-3360768F7E0C}"/>
              </a:ext>
            </a:extLst>
          </p:cNvPr>
          <p:cNvSpPr txBox="1"/>
          <p:nvPr/>
        </p:nvSpPr>
        <p:spPr>
          <a:xfrm>
            <a:off x="4600094" y="3410113"/>
            <a:ext cx="2394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POINT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2C571D4-76C2-4804-A88C-17CAD4A812FB}"/>
              </a:ext>
            </a:extLst>
          </p:cNvPr>
          <p:cNvSpPr/>
          <p:nvPr/>
        </p:nvSpPr>
        <p:spPr>
          <a:xfrm rot="5400000">
            <a:off x="5453386" y="2991325"/>
            <a:ext cx="523221" cy="51652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4F4FF57-CC46-421B-B1A3-F9AC5ECA4C0A}"/>
              </a:ext>
            </a:extLst>
          </p:cNvPr>
          <p:cNvSpPr/>
          <p:nvPr/>
        </p:nvSpPr>
        <p:spPr>
          <a:xfrm rot="19067218">
            <a:off x="371642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왼쪽/오른쪽 41">
            <a:extLst>
              <a:ext uri="{FF2B5EF4-FFF2-40B4-BE49-F238E27FC236}">
                <a16:creationId xmlns:a16="http://schemas.microsoft.com/office/drawing/2014/main" id="{020725B2-4511-4920-9AD6-E9F3859A437D}"/>
              </a:ext>
            </a:extLst>
          </p:cNvPr>
          <p:cNvSpPr/>
          <p:nvPr/>
        </p:nvSpPr>
        <p:spPr>
          <a:xfrm rot="2687166">
            <a:off x="6745063" y="4389991"/>
            <a:ext cx="982842" cy="412566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05F5E5-2617-4FAD-A232-14371EDFF227}"/>
              </a:ext>
            </a:extLst>
          </p:cNvPr>
          <p:cNvSpPr txBox="1"/>
          <p:nvPr/>
        </p:nvSpPr>
        <p:spPr>
          <a:xfrm>
            <a:off x="5045072" y="2392970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Money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7441CC-00B8-4AD6-A7C1-0C1ADA973FC9}"/>
              </a:ext>
            </a:extLst>
          </p:cNvPr>
          <p:cNvSpPr txBox="1"/>
          <p:nvPr/>
        </p:nvSpPr>
        <p:spPr>
          <a:xfrm>
            <a:off x="7988078" y="5644517"/>
            <a:ext cx="2546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Game</a:t>
            </a:r>
            <a:endParaRPr lang="ko-KR" altLang="en-US" sz="2000" b="1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4887A6-6A1F-4AD7-A823-80385AB41AD2}"/>
              </a:ext>
            </a:extLst>
          </p:cNvPr>
          <p:cNvGrpSpPr/>
          <p:nvPr/>
        </p:nvGrpSpPr>
        <p:grpSpPr>
          <a:xfrm>
            <a:off x="661840" y="1356106"/>
            <a:ext cx="10868320" cy="5107080"/>
            <a:chOff x="1026939" y="4264433"/>
            <a:chExt cx="10139799" cy="2144683"/>
          </a:xfrm>
        </p:grpSpPr>
        <p:sp>
          <p:nvSpPr>
            <p:cNvPr id="47" name="순서도: 처리 46">
              <a:extLst>
                <a:ext uri="{FF2B5EF4-FFF2-40B4-BE49-F238E27FC236}">
                  <a16:creationId xmlns:a16="http://schemas.microsoft.com/office/drawing/2014/main" id="{AFBC9877-3222-4396-8A95-E6C7C0A3157F}"/>
                </a:ext>
              </a:extLst>
            </p:cNvPr>
            <p:cNvSpPr/>
            <p:nvPr/>
          </p:nvSpPr>
          <p:spPr>
            <a:xfrm>
              <a:off x="1093948" y="4264433"/>
              <a:ext cx="9994900" cy="2144683"/>
            </a:xfrm>
            <a:prstGeom prst="flowChartProcess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처리 47">
              <a:extLst>
                <a:ext uri="{FF2B5EF4-FFF2-40B4-BE49-F238E27FC236}">
                  <a16:creationId xmlns:a16="http://schemas.microsoft.com/office/drawing/2014/main" id="{50284EA6-B2F8-4858-BFA3-CDDF7EC45A9C}"/>
                </a:ext>
              </a:extLst>
            </p:cNvPr>
            <p:cNvSpPr/>
            <p:nvPr/>
          </p:nvSpPr>
          <p:spPr>
            <a:xfrm>
              <a:off x="1026939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처리 48">
              <a:extLst>
                <a:ext uri="{FF2B5EF4-FFF2-40B4-BE49-F238E27FC236}">
                  <a16:creationId xmlns:a16="http://schemas.microsoft.com/office/drawing/2014/main" id="{5A5E257D-29A6-491C-96CB-E643F315A629}"/>
                </a:ext>
              </a:extLst>
            </p:cNvPr>
            <p:cNvSpPr/>
            <p:nvPr/>
          </p:nvSpPr>
          <p:spPr>
            <a:xfrm>
              <a:off x="11013270" y="4655131"/>
              <a:ext cx="153468" cy="1363287"/>
            </a:xfrm>
            <a:prstGeom prst="flowChartProces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6F9CE19-5144-48BC-B160-12B9FDDE8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6" y="4713545"/>
            <a:ext cx="850725" cy="8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5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pic>
        <p:nvPicPr>
          <p:cNvPr id="22" name="Picture 2" descr="Money Icon">
            <a:extLst>
              <a:ext uri="{FF2B5EF4-FFF2-40B4-BE49-F238E27FC236}">
                <a16:creationId xmlns:a16="http://schemas.microsoft.com/office/drawing/2014/main" id="{CE28BE42-5550-4D2D-9EBB-94E3C597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383" y="57108"/>
            <a:ext cx="1631870" cy="16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F33C46-D4B1-4123-B5BB-FBDA61C5FDC3}"/>
              </a:ext>
            </a:extLst>
          </p:cNvPr>
          <p:cNvSpPr txBox="1"/>
          <p:nvPr/>
        </p:nvSpPr>
        <p:spPr>
          <a:xfrm>
            <a:off x="-234455" y="1774346"/>
            <a:ext cx="442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9A0000"/>
                </a:solidFill>
                <a:ea typeface="微软雅黑" pitchFamily="34" charset="-122"/>
              </a:rPr>
              <a:t>Banking</a:t>
            </a:r>
            <a:endParaRPr lang="ko-KR" altLang="en-US" sz="4000" b="1" dirty="0">
              <a:solidFill>
                <a:srgbClr val="9A0000"/>
              </a:solidFill>
              <a:ea typeface="微软雅黑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F174E9-531E-435F-9EA1-D9242FA7E2B2}"/>
              </a:ext>
            </a:extLst>
          </p:cNvPr>
          <p:cNvSpPr txBox="1"/>
          <p:nvPr/>
        </p:nvSpPr>
        <p:spPr>
          <a:xfrm>
            <a:off x="152400" y="3044654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계좌개설</a:t>
            </a:r>
            <a:endParaRPr lang="en-US" altLang="ko-KR" sz="2400" b="1" dirty="0">
              <a:ea typeface="微软雅黑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A0658-3FCA-455C-ABB4-C7209890034B}"/>
              </a:ext>
            </a:extLst>
          </p:cNvPr>
          <p:cNvSpPr txBox="1"/>
          <p:nvPr/>
        </p:nvSpPr>
        <p:spPr>
          <a:xfrm>
            <a:off x="-152400" y="3629756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입금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72A91-0C19-4AC4-A17F-0D64A7770ED7}"/>
              </a:ext>
            </a:extLst>
          </p:cNvPr>
          <p:cNvSpPr txBox="1"/>
          <p:nvPr/>
        </p:nvSpPr>
        <p:spPr>
          <a:xfrm>
            <a:off x="-152400" y="4214858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출금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8864F-5C46-430E-A967-CCB672CD8F85}"/>
              </a:ext>
            </a:extLst>
          </p:cNvPr>
          <p:cNvSpPr txBox="1"/>
          <p:nvPr/>
        </p:nvSpPr>
        <p:spPr>
          <a:xfrm>
            <a:off x="4792781" y="1793947"/>
            <a:ext cx="442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9A0000"/>
                </a:solidFill>
                <a:ea typeface="微软雅黑" pitchFamily="34" charset="-122"/>
              </a:rPr>
              <a:t>Point</a:t>
            </a:r>
            <a:endParaRPr lang="ko-KR" altLang="en-US" sz="3600" b="1" dirty="0">
              <a:solidFill>
                <a:srgbClr val="9A0000"/>
              </a:solidFill>
              <a:ea typeface="微软雅黑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818F5-6ED0-4564-805E-00E1E087074B}"/>
              </a:ext>
            </a:extLst>
          </p:cNvPr>
          <p:cNvSpPr txBox="1"/>
          <p:nvPr/>
        </p:nvSpPr>
        <p:spPr>
          <a:xfrm>
            <a:off x="5961529" y="3044654"/>
            <a:ext cx="44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입금시에 </a:t>
            </a:r>
            <a:r>
              <a:rPr lang="en-US" altLang="ko-KR" sz="2400" b="1" dirty="0">
                <a:ea typeface="微软雅黑" pitchFamily="34" charset="-122"/>
              </a:rPr>
              <a:t>1%</a:t>
            </a:r>
            <a:r>
              <a:rPr lang="ko-KR" altLang="en-US" sz="2400" b="1" dirty="0">
                <a:ea typeface="微软雅黑" pitchFamily="34" charset="-122"/>
              </a:rPr>
              <a:t>로 적립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D83AD7-7FD5-4436-8E59-157899FEA84B}"/>
              </a:ext>
            </a:extLst>
          </p:cNvPr>
          <p:cNvSpPr txBox="1"/>
          <p:nvPr/>
        </p:nvSpPr>
        <p:spPr>
          <a:xfrm>
            <a:off x="6475615" y="3860588"/>
            <a:ext cx="497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ea typeface="微软雅黑" pitchFamily="34" charset="-122"/>
              </a:rPr>
              <a:t>적립한도지정</a:t>
            </a:r>
            <a:r>
              <a:rPr lang="en-US" altLang="ko-KR" sz="2400" b="1" dirty="0">
                <a:ea typeface="微软雅黑" pitchFamily="34" charset="-122"/>
              </a:rPr>
              <a:t> (ex </a:t>
            </a:r>
            <a:r>
              <a:rPr lang="ko-KR" altLang="en-US" sz="2400" b="1" dirty="0">
                <a:ea typeface="微软雅黑" pitchFamily="34" charset="-122"/>
              </a:rPr>
              <a:t>하루입금 </a:t>
            </a:r>
            <a:r>
              <a:rPr lang="en-US" altLang="ko-KR" sz="2400" b="1" dirty="0">
                <a:ea typeface="微软雅黑" pitchFamily="34" charset="-122"/>
              </a:rPr>
              <a:t>3</a:t>
            </a:r>
            <a:r>
              <a:rPr lang="ko-KR" altLang="en-US" sz="2400" b="1" dirty="0">
                <a:ea typeface="微软雅黑" pitchFamily="34" charset="-122"/>
              </a:rPr>
              <a:t>회</a:t>
            </a:r>
            <a:r>
              <a:rPr lang="en-US" altLang="ko-KR" sz="2400" b="1" dirty="0">
                <a:ea typeface="微软雅黑" pitchFamily="34" charset="-122"/>
              </a:rPr>
              <a:t>)</a:t>
            </a:r>
            <a:endParaRPr lang="ko-KR" altLang="en-US" sz="2400" b="1" dirty="0">
              <a:ea typeface="微软雅黑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83F3F0-DDEA-4CC6-BDF4-05958103945F}"/>
              </a:ext>
            </a:extLst>
          </p:cNvPr>
          <p:cNvSpPr txBox="1"/>
          <p:nvPr/>
        </p:nvSpPr>
        <p:spPr>
          <a:xfrm>
            <a:off x="3389195" y="5677929"/>
            <a:ext cx="4423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a typeface="微软雅黑" pitchFamily="34" charset="-122"/>
              </a:rPr>
              <a:t>계좌 잔고 포인트 </a:t>
            </a:r>
            <a:r>
              <a:rPr lang="en-US" altLang="ko-KR" sz="2800" b="1" dirty="0">
                <a:solidFill>
                  <a:srgbClr val="FF0000"/>
                </a:solidFill>
                <a:ea typeface="微软雅黑" pitchFamily="34" charset="-122"/>
              </a:rPr>
              <a:t>DB </a:t>
            </a:r>
            <a:r>
              <a:rPr lang="ko-KR" altLang="en-US" sz="2800" b="1" dirty="0">
                <a:solidFill>
                  <a:srgbClr val="FF0000"/>
                </a:solidFill>
                <a:ea typeface="微软雅黑" pitchFamily="34" charset="-122"/>
              </a:rPr>
              <a:t>연결</a:t>
            </a:r>
            <a:endParaRPr lang="en-US" altLang="ko-KR" sz="2800" b="1" dirty="0">
              <a:solidFill>
                <a:srgbClr val="FF0000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30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88268"/>
            <a:ext cx="6475615" cy="584775"/>
            <a:chOff x="8312" y="936659"/>
            <a:chExt cx="6475615" cy="584775"/>
          </a:xfrm>
        </p:grpSpPr>
        <p:grpSp>
          <p:nvGrpSpPr>
            <p:cNvPr id="4" name="그룹 3"/>
            <p:cNvGrpSpPr/>
            <p:nvPr/>
          </p:nvGrpSpPr>
          <p:grpSpPr>
            <a:xfrm>
              <a:off x="8312" y="1013046"/>
              <a:ext cx="839586" cy="432000"/>
              <a:chOff x="8312" y="1001373"/>
              <a:chExt cx="839586" cy="432000"/>
            </a:xfrm>
          </p:grpSpPr>
          <p:sp>
            <p:nvSpPr>
              <p:cNvPr id="6" name="오각형 5"/>
              <p:cNvSpPr/>
              <p:nvPr/>
            </p:nvSpPr>
            <p:spPr>
              <a:xfrm>
                <a:off x="270328" y="1001373"/>
                <a:ext cx="577570" cy="432000"/>
              </a:xfrm>
              <a:prstGeom prst="homePlate">
                <a:avLst>
                  <a:gd name="adj" fmla="val 378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8312" y="1001373"/>
                <a:ext cx="108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60712" y="1001373"/>
                <a:ext cx="72000" cy="432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27619" y="936659"/>
              <a:ext cx="5556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Program </a:t>
              </a:r>
              <a:r>
                <a:rPr lang="ko-KR" altLang="en-US" sz="3200" b="1" dirty="0"/>
                <a:t>기능설명</a:t>
              </a:r>
            </a:p>
          </p:txBody>
        </p:sp>
      </p:grpSp>
      <p:sp>
        <p:nvSpPr>
          <p:cNvPr id="65" name="淘宝店chenying0907出品 151"/>
          <p:cNvSpPr>
            <a:spLocks noEditPoints="1"/>
          </p:cNvSpPr>
          <p:nvPr/>
        </p:nvSpPr>
        <p:spPr bwMode="auto">
          <a:xfrm>
            <a:off x="366325" y="400078"/>
            <a:ext cx="248248" cy="371638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91440" tIns="45720" rIns="91440" bIns="4572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 sz="2400" dirty="0">
              <a:solidFill>
                <a:srgbClr val="FFFFFF"/>
              </a:solidFill>
              <a:latin typeface="Source Han Sans CN Medium" panose="020B0500000000000000" pitchFamily="34" charset="-128"/>
              <a:ea typeface="宋体" panose="02010600030101010101" pitchFamily="2" charset="-122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8418" y="1276539"/>
            <a:ext cx="10937014" cy="5051077"/>
            <a:chOff x="769621" y="1276539"/>
            <a:chExt cx="10937014" cy="5051077"/>
          </a:xfrm>
        </p:grpSpPr>
        <p:sp>
          <p:nvSpPr>
            <p:cNvPr id="52" name="TextBox 51"/>
            <p:cNvSpPr txBox="1"/>
            <p:nvPr/>
          </p:nvSpPr>
          <p:spPr>
            <a:xfrm>
              <a:off x="8531173" y="3528154"/>
              <a:ext cx="317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포인트로 물품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구매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7769314" y="1276539"/>
              <a:ext cx="3518836" cy="1038324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Get Mall</a:t>
              </a:r>
            </a:p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 (</a:t>
              </a:r>
              <a:r>
                <a:rPr lang="ko-KR" altLang="en-US" sz="2667" b="1" dirty="0" err="1">
                  <a:solidFill>
                    <a:schemeClr val="bg1"/>
                  </a:solidFill>
                </a:rPr>
                <a:t>포인트몰</a:t>
              </a:r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)</a:t>
              </a:r>
              <a:endParaRPr lang="ko-KR" altLang="en-US" sz="2667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69621" y="1276539"/>
              <a:ext cx="3518836" cy="1038324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Get Flea Market</a:t>
              </a:r>
            </a:p>
            <a:p>
              <a:pPr algn="ctr"/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 (</a:t>
              </a:r>
              <a:r>
                <a:rPr lang="ko-KR" altLang="en-US" sz="2667" b="1" dirty="0" err="1">
                  <a:solidFill>
                    <a:schemeClr val="bg1"/>
                  </a:solidFill>
                </a:rPr>
                <a:t>플리마켓</a:t>
              </a:r>
              <a:r>
                <a:rPr lang="en-US" altLang="ko-KR" sz="2667" b="1" dirty="0">
                  <a:solidFill>
                    <a:schemeClr val="bg1"/>
                  </a:solidFill>
                  <a:ea typeface="Source Han Sans CN Medium" panose="020B0500000000000000"/>
                </a:rPr>
                <a:t>)</a:t>
              </a:r>
              <a:endParaRPr lang="ko-KR" altLang="en-US" sz="2667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아래쪽 화살표 40"/>
            <p:cNvSpPr/>
            <p:nvPr/>
          </p:nvSpPr>
          <p:spPr>
            <a:xfrm>
              <a:off x="9260664" y="4456325"/>
              <a:ext cx="1002300" cy="928717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 rot="16200000" flipH="1">
              <a:off x="6207805" y="3240530"/>
              <a:ext cx="1040290" cy="1036915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805F68-4EF9-4AAD-BD2E-C034A1787860}"/>
                </a:ext>
              </a:extLst>
            </p:cNvPr>
            <p:cNvSpPr txBox="1"/>
            <p:nvPr/>
          </p:nvSpPr>
          <p:spPr>
            <a:xfrm>
              <a:off x="3707024" y="4459019"/>
              <a:ext cx="4423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ea typeface="微软雅黑" pitchFamily="34" charset="-122"/>
                </a:rPr>
                <a:t>물품 </a:t>
              </a:r>
              <a:r>
                <a:rPr lang="en-US" altLang="ko-KR" sz="2400" b="1" dirty="0">
                  <a:ea typeface="微软雅黑" pitchFamily="34" charset="-122"/>
                </a:rPr>
                <a:t>DB </a:t>
              </a:r>
              <a:r>
                <a:rPr lang="ko-KR" altLang="en-US" sz="2400" b="1" dirty="0">
                  <a:ea typeface="微软雅黑" pitchFamily="34" charset="-122"/>
                </a:rPr>
                <a:t>연동</a:t>
              </a:r>
            </a:p>
          </p:txBody>
        </p:sp>
        <p:sp>
          <p:nvSpPr>
            <p:cNvPr id="46" name="아래쪽 화살표 45"/>
            <p:cNvSpPr/>
            <p:nvPr/>
          </p:nvSpPr>
          <p:spPr>
            <a:xfrm>
              <a:off x="2027889" y="4419201"/>
              <a:ext cx="1002300" cy="928717"/>
            </a:xfrm>
            <a:prstGeom prst="downArrow">
              <a:avLst/>
            </a:prstGeom>
            <a:solidFill>
              <a:srgbClr val="920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42458" y="3433825"/>
              <a:ext cx="3175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포인트로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판매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22411" y="5865951"/>
              <a:ext cx="3710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         포인트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차감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95293" y="5865951"/>
              <a:ext cx="3710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포인트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증가</a:t>
              </a:r>
            </a:p>
          </p:txBody>
        </p:sp>
      </p:grpSp>
      <p:sp>
        <p:nvSpPr>
          <p:cNvPr id="25" name="아래쪽 화살표 42">
            <a:extLst>
              <a:ext uri="{FF2B5EF4-FFF2-40B4-BE49-F238E27FC236}">
                <a16:creationId xmlns:a16="http://schemas.microsoft.com/office/drawing/2014/main" id="{08A3A3DD-9100-4B59-9B7B-B8A9E8906596}"/>
              </a:ext>
            </a:extLst>
          </p:cNvPr>
          <p:cNvSpPr/>
          <p:nvPr/>
        </p:nvSpPr>
        <p:spPr>
          <a:xfrm rot="5400000" flipH="1">
            <a:off x="4433727" y="3257085"/>
            <a:ext cx="1040290" cy="1036915"/>
          </a:xfrm>
          <a:prstGeom prst="downArrow">
            <a:avLst/>
          </a:prstGeom>
          <a:solidFill>
            <a:srgbClr val="920000"/>
          </a:solidFill>
          <a:ln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5DECB4-4084-47E9-A7D4-C9C60A5D0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222" y="288268"/>
            <a:ext cx="850725" cy="8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5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350</Words>
  <Application>Microsoft Office PowerPoint</Application>
  <PresentationFormat>와이드스크린</PresentationFormat>
  <Paragraphs>142</Paragraphs>
  <Slides>19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Source Han Sans CN Medium</vt:lpstr>
      <vt:lpstr>나눔스퀘어 ExtraBold</vt:lpstr>
      <vt:lpstr>맑은 고딕</vt:lpstr>
      <vt:lpstr>思源黑体 CN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다예 윤</dc:creator>
  <cp:lastModifiedBy>이 상욱</cp:lastModifiedBy>
  <cp:revision>86</cp:revision>
  <dcterms:created xsi:type="dcterms:W3CDTF">2021-09-03T16:56:55Z</dcterms:created>
  <dcterms:modified xsi:type="dcterms:W3CDTF">2021-09-05T07:38:10Z</dcterms:modified>
</cp:coreProperties>
</file>